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6"/>
  </p:notesMasterIdLst>
  <p:sldIdLst>
    <p:sldId id="437" r:id="rId2"/>
    <p:sldId id="466" r:id="rId3"/>
    <p:sldId id="467" r:id="rId4"/>
    <p:sldId id="468" r:id="rId5"/>
    <p:sldId id="469" r:id="rId6"/>
    <p:sldId id="471" r:id="rId7"/>
    <p:sldId id="472" r:id="rId8"/>
    <p:sldId id="446" r:id="rId9"/>
    <p:sldId id="447" r:id="rId10"/>
    <p:sldId id="448" r:id="rId11"/>
    <p:sldId id="477" r:id="rId12"/>
    <p:sldId id="479" r:id="rId13"/>
    <p:sldId id="473" r:id="rId14"/>
    <p:sldId id="454" r:id="rId15"/>
    <p:sldId id="478" r:id="rId16"/>
    <p:sldId id="474" r:id="rId17"/>
    <p:sldId id="475" r:id="rId18"/>
    <p:sldId id="476" r:id="rId19"/>
    <p:sldId id="465" r:id="rId20"/>
    <p:sldId id="622" r:id="rId21"/>
    <p:sldId id="623" r:id="rId22"/>
    <p:sldId id="624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508" r:id="rId52"/>
    <p:sldId id="509" r:id="rId53"/>
    <p:sldId id="510" r:id="rId54"/>
    <p:sldId id="511" r:id="rId55"/>
    <p:sldId id="512" r:id="rId56"/>
    <p:sldId id="513" r:id="rId57"/>
    <p:sldId id="514" r:id="rId58"/>
    <p:sldId id="515" r:id="rId59"/>
    <p:sldId id="516" r:id="rId60"/>
    <p:sldId id="517" r:id="rId61"/>
    <p:sldId id="518" r:id="rId62"/>
    <p:sldId id="519" r:id="rId63"/>
    <p:sldId id="520" r:id="rId64"/>
    <p:sldId id="521" r:id="rId65"/>
    <p:sldId id="522" r:id="rId66"/>
    <p:sldId id="523" r:id="rId67"/>
    <p:sldId id="524" r:id="rId68"/>
    <p:sldId id="525" r:id="rId69"/>
    <p:sldId id="526" r:id="rId70"/>
    <p:sldId id="527" r:id="rId71"/>
    <p:sldId id="528" r:id="rId72"/>
    <p:sldId id="529" r:id="rId73"/>
    <p:sldId id="530" r:id="rId74"/>
    <p:sldId id="531" r:id="rId75"/>
    <p:sldId id="532" r:id="rId76"/>
    <p:sldId id="533" r:id="rId77"/>
    <p:sldId id="534" r:id="rId78"/>
    <p:sldId id="535" r:id="rId79"/>
    <p:sldId id="536" r:id="rId80"/>
    <p:sldId id="537" r:id="rId81"/>
    <p:sldId id="538" r:id="rId82"/>
    <p:sldId id="539" r:id="rId83"/>
    <p:sldId id="540" r:id="rId84"/>
    <p:sldId id="541" r:id="rId85"/>
    <p:sldId id="542" r:id="rId86"/>
    <p:sldId id="543" r:id="rId87"/>
    <p:sldId id="544" r:id="rId88"/>
    <p:sldId id="545" r:id="rId89"/>
    <p:sldId id="546" r:id="rId90"/>
    <p:sldId id="547" r:id="rId91"/>
    <p:sldId id="548" r:id="rId92"/>
    <p:sldId id="549" r:id="rId93"/>
    <p:sldId id="550" r:id="rId94"/>
    <p:sldId id="551" r:id="rId95"/>
    <p:sldId id="552" r:id="rId96"/>
    <p:sldId id="553" r:id="rId97"/>
    <p:sldId id="554" r:id="rId98"/>
    <p:sldId id="555" r:id="rId99"/>
    <p:sldId id="556" r:id="rId100"/>
    <p:sldId id="557" r:id="rId101"/>
    <p:sldId id="558" r:id="rId102"/>
    <p:sldId id="559" r:id="rId103"/>
    <p:sldId id="560" r:id="rId104"/>
    <p:sldId id="561" r:id="rId105"/>
    <p:sldId id="562" r:id="rId106"/>
    <p:sldId id="563" r:id="rId107"/>
    <p:sldId id="564" r:id="rId108"/>
    <p:sldId id="565" r:id="rId109"/>
    <p:sldId id="566" r:id="rId110"/>
    <p:sldId id="567" r:id="rId111"/>
    <p:sldId id="568" r:id="rId112"/>
    <p:sldId id="569" r:id="rId113"/>
    <p:sldId id="570" r:id="rId114"/>
    <p:sldId id="571" r:id="rId115"/>
    <p:sldId id="572" r:id="rId116"/>
    <p:sldId id="573" r:id="rId117"/>
    <p:sldId id="574" r:id="rId118"/>
    <p:sldId id="575" r:id="rId119"/>
    <p:sldId id="576" r:id="rId120"/>
    <p:sldId id="577" r:id="rId121"/>
    <p:sldId id="578" r:id="rId122"/>
    <p:sldId id="579" r:id="rId123"/>
    <p:sldId id="580" r:id="rId124"/>
    <p:sldId id="581" r:id="rId125"/>
    <p:sldId id="582" r:id="rId126"/>
    <p:sldId id="583" r:id="rId127"/>
    <p:sldId id="584" r:id="rId128"/>
    <p:sldId id="585" r:id="rId129"/>
    <p:sldId id="586" r:id="rId130"/>
    <p:sldId id="587" r:id="rId131"/>
    <p:sldId id="588" r:id="rId132"/>
    <p:sldId id="589" r:id="rId133"/>
    <p:sldId id="590" r:id="rId134"/>
    <p:sldId id="591" r:id="rId135"/>
    <p:sldId id="592" r:id="rId136"/>
    <p:sldId id="593" r:id="rId137"/>
    <p:sldId id="594" r:id="rId138"/>
    <p:sldId id="595" r:id="rId139"/>
    <p:sldId id="596" r:id="rId140"/>
    <p:sldId id="597" r:id="rId141"/>
    <p:sldId id="598" r:id="rId142"/>
    <p:sldId id="599" r:id="rId143"/>
    <p:sldId id="600" r:id="rId144"/>
    <p:sldId id="601" r:id="rId145"/>
    <p:sldId id="602" r:id="rId146"/>
    <p:sldId id="603" r:id="rId147"/>
    <p:sldId id="604" r:id="rId148"/>
    <p:sldId id="605" r:id="rId149"/>
    <p:sldId id="606" r:id="rId150"/>
    <p:sldId id="607" r:id="rId151"/>
    <p:sldId id="608" r:id="rId152"/>
    <p:sldId id="609" r:id="rId153"/>
    <p:sldId id="610" r:id="rId154"/>
    <p:sldId id="611" r:id="rId155"/>
    <p:sldId id="612" r:id="rId156"/>
    <p:sldId id="613" r:id="rId157"/>
    <p:sldId id="614" r:id="rId158"/>
    <p:sldId id="615" r:id="rId159"/>
    <p:sldId id="616" r:id="rId160"/>
    <p:sldId id="617" r:id="rId161"/>
    <p:sldId id="618" r:id="rId162"/>
    <p:sldId id="619" r:id="rId163"/>
    <p:sldId id="620" r:id="rId164"/>
    <p:sldId id="621" r:id="rId1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62509"/>
    <a:srgbClr val="FF3300"/>
    <a:srgbClr val="375D17"/>
    <a:srgbClr val="FFFF66"/>
    <a:srgbClr val="FFFF99"/>
    <a:srgbClr val="E18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44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Пол респондентов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56866240776509E-2"/>
          <c:y val="2.6455585253348301E-2"/>
          <c:w val="0.64029218045857472"/>
          <c:h val="0.886380423348578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18"/>
            <c:spPr>
              <a:gradFill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2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1446540880503146E-3"/>
                  <c:y val="-6.45387512005732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8616352201257844E-2"/>
                  <c:y val="9.25990778095181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0.33587588210875879</c:v>
                </c:pt>
                <c:pt idx="1">
                  <c:v>0.66412411789124115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52750953300649"/>
          <c:y val="0.53066231429642707"/>
          <c:w val="0.30327836378943196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22.732704402515722</c:v>
                </c:pt>
                <c:pt idx="1">
                  <c:v>40.408805031446548</c:v>
                </c:pt>
                <c:pt idx="2">
                  <c:v>18.5062893081761</c:v>
                </c:pt>
                <c:pt idx="3">
                  <c:v>18.773584905660378</c:v>
                </c:pt>
                <c:pt idx="4">
                  <c:v>33.80503144654088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7399424"/>
        <c:axId val="147400960"/>
        <c:axId val="0"/>
      </c:bar3DChart>
      <c:catAx>
        <c:axId val="1473994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400960"/>
        <c:crosses val="autoZero"/>
        <c:auto val="1"/>
        <c:lblAlgn val="ctr"/>
        <c:lblOffset val="100"/>
        <c:noMultiLvlLbl val="0"/>
      </c:catAx>
      <c:valAx>
        <c:axId val="1474009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3994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28.338235294117645</c:v>
                </c:pt>
                <c:pt idx="1">
                  <c:v>39.205882352941181</c:v>
                </c:pt>
                <c:pt idx="2">
                  <c:v>19.117647058823529</c:v>
                </c:pt>
                <c:pt idx="3">
                  <c:v>18.897058823529413</c:v>
                </c:pt>
                <c:pt idx="4">
                  <c:v>34.191176470588239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274624"/>
        <c:axId val="129276160"/>
        <c:axId val="0"/>
      </c:bar3DChart>
      <c:catAx>
        <c:axId val="1292746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276160"/>
        <c:crosses val="autoZero"/>
        <c:auto val="1"/>
        <c:lblAlgn val="ctr"/>
        <c:lblOffset val="100"/>
        <c:noMultiLvlLbl val="0"/>
      </c:catAx>
      <c:valAx>
        <c:axId val="1292761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2746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28.31640625</c:v>
                </c:pt>
                <c:pt idx="1">
                  <c:v>39.998046875</c:v>
                </c:pt>
                <c:pt idx="2">
                  <c:v>18.02734375</c:v>
                </c:pt>
                <c:pt idx="3">
                  <c:v>18.291015625</c:v>
                </c:pt>
                <c:pt idx="4">
                  <c:v>33.271484375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070208"/>
        <c:axId val="129071744"/>
        <c:axId val="0"/>
      </c:bar3DChart>
      <c:catAx>
        <c:axId val="1290702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071744"/>
        <c:crosses val="autoZero"/>
        <c:auto val="1"/>
        <c:lblAlgn val="ctr"/>
        <c:lblOffset val="100"/>
        <c:noMultiLvlLbl val="0"/>
      </c:catAx>
      <c:valAx>
        <c:axId val="12907174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0702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24.441860465116278</c:v>
                </c:pt>
                <c:pt idx="1">
                  <c:v>25.037209302325582</c:v>
                </c:pt>
                <c:pt idx="2">
                  <c:v>11.383720930232558</c:v>
                </c:pt>
                <c:pt idx="3">
                  <c:v>13.372093023255815</c:v>
                </c:pt>
                <c:pt idx="4">
                  <c:v>18.813953488372093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123840"/>
        <c:axId val="129125376"/>
        <c:axId val="0"/>
      </c:bar3DChart>
      <c:catAx>
        <c:axId val="1291238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125376"/>
        <c:crosses val="autoZero"/>
        <c:auto val="1"/>
        <c:lblAlgn val="ctr"/>
        <c:lblOffset val="100"/>
        <c:noMultiLvlLbl val="0"/>
      </c:catAx>
      <c:valAx>
        <c:axId val="12912537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1238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28.342105263157897</c:v>
                </c:pt>
                <c:pt idx="1">
                  <c:v>43.315789473684212</c:v>
                </c:pt>
                <c:pt idx="2">
                  <c:v>18.94736842105263</c:v>
                </c:pt>
                <c:pt idx="3">
                  <c:v>19.078947368421051</c:v>
                </c:pt>
                <c:pt idx="4">
                  <c:v>35.921052631578945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030016"/>
        <c:axId val="129031552"/>
        <c:axId val="0"/>
      </c:bar3DChart>
      <c:catAx>
        <c:axId val="1290300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031552"/>
        <c:crosses val="autoZero"/>
        <c:auto val="1"/>
        <c:lblAlgn val="ctr"/>
        <c:lblOffset val="100"/>
        <c:noMultiLvlLbl val="0"/>
      </c:catAx>
      <c:valAx>
        <c:axId val="1290315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0300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28.242424242424242</c:v>
                </c:pt>
                <c:pt idx="1">
                  <c:v>33.969696969696969</c:v>
                </c:pt>
                <c:pt idx="2">
                  <c:v>18.446969696969695</c:v>
                </c:pt>
                <c:pt idx="3">
                  <c:v>19.583333333333336</c:v>
                </c:pt>
                <c:pt idx="4">
                  <c:v>25.492424242424242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231104"/>
        <c:axId val="129507328"/>
        <c:axId val="0"/>
      </c:bar3DChart>
      <c:catAx>
        <c:axId val="1292311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507328"/>
        <c:crosses val="autoZero"/>
        <c:auto val="1"/>
        <c:lblAlgn val="ctr"/>
        <c:lblOffset val="100"/>
        <c:noMultiLvlLbl val="0"/>
      </c:catAx>
      <c:valAx>
        <c:axId val="12950732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2311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27.941176470588236</c:v>
                </c:pt>
                <c:pt idx="1">
                  <c:v>37.076470588235296</c:v>
                </c:pt>
                <c:pt idx="2">
                  <c:v>18.088235294117645</c:v>
                </c:pt>
                <c:pt idx="3">
                  <c:v>18.941176470588236</c:v>
                </c:pt>
                <c:pt idx="4">
                  <c:v>30.911764705882355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944192"/>
        <c:axId val="129945984"/>
        <c:axId val="0"/>
      </c:bar3DChart>
      <c:catAx>
        <c:axId val="1299441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945984"/>
        <c:crosses val="autoZero"/>
        <c:auto val="1"/>
        <c:lblAlgn val="ctr"/>
        <c:lblOffset val="100"/>
        <c:noMultiLvlLbl val="0"/>
      </c:catAx>
      <c:valAx>
        <c:axId val="1299459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9441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27.911290322580648</c:v>
                </c:pt>
                <c:pt idx="1">
                  <c:v>39.58064516129032</c:v>
                </c:pt>
                <c:pt idx="2">
                  <c:v>17.620967741935484</c:v>
                </c:pt>
                <c:pt idx="3">
                  <c:v>17.41935483870968</c:v>
                </c:pt>
                <c:pt idx="4">
                  <c:v>34.233870967741936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608704"/>
        <c:axId val="129618688"/>
        <c:axId val="0"/>
      </c:bar3DChart>
      <c:catAx>
        <c:axId val="1296087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618688"/>
        <c:crosses val="autoZero"/>
        <c:auto val="1"/>
        <c:lblAlgn val="ctr"/>
        <c:lblOffset val="100"/>
        <c:noMultiLvlLbl val="0"/>
      </c:catAx>
      <c:valAx>
        <c:axId val="12961868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6087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28.540229885057471</c:v>
                </c:pt>
                <c:pt idx="1">
                  <c:v>42.459770114942529</c:v>
                </c:pt>
                <c:pt idx="2">
                  <c:v>19.051724137931032</c:v>
                </c:pt>
                <c:pt idx="3">
                  <c:v>19.25287356321839</c:v>
                </c:pt>
                <c:pt idx="4">
                  <c:v>36.637931034482754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674624"/>
        <c:axId val="129680512"/>
        <c:axId val="0"/>
      </c:bar3DChart>
      <c:catAx>
        <c:axId val="1296746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680512"/>
        <c:crosses val="autoZero"/>
        <c:auto val="1"/>
        <c:lblAlgn val="ctr"/>
        <c:lblOffset val="100"/>
        <c:noMultiLvlLbl val="0"/>
      </c:catAx>
      <c:valAx>
        <c:axId val="1296805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6746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21.941176470588236</c:v>
                </c:pt>
                <c:pt idx="1">
                  <c:v>37.076470588235296</c:v>
                </c:pt>
                <c:pt idx="2">
                  <c:v>18.088235294117645</c:v>
                </c:pt>
                <c:pt idx="3">
                  <c:v>18.941176470588236</c:v>
                </c:pt>
                <c:pt idx="4">
                  <c:v>30.911764705882355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847296"/>
        <c:axId val="129848832"/>
        <c:axId val="0"/>
      </c:bar3DChart>
      <c:catAx>
        <c:axId val="1298472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848832"/>
        <c:crosses val="autoZero"/>
        <c:auto val="1"/>
        <c:lblAlgn val="ctr"/>
        <c:lblOffset val="100"/>
        <c:noMultiLvlLbl val="0"/>
      </c:catAx>
      <c:valAx>
        <c:axId val="12984883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8472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26.777777777777779</c:v>
                </c:pt>
                <c:pt idx="1">
                  <c:v>31.722222222222221</c:v>
                </c:pt>
                <c:pt idx="2">
                  <c:v>16.111111111111111</c:v>
                </c:pt>
                <c:pt idx="3">
                  <c:v>16.666666666666664</c:v>
                </c:pt>
                <c:pt idx="4">
                  <c:v>27.222222222222221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806720"/>
        <c:axId val="129808256"/>
        <c:axId val="0"/>
      </c:bar3DChart>
      <c:catAx>
        <c:axId val="1298067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808256"/>
        <c:crosses val="autoZero"/>
        <c:auto val="1"/>
        <c:lblAlgn val="ctr"/>
        <c:lblOffset val="100"/>
        <c:noMultiLvlLbl val="0"/>
      </c:catAx>
      <c:valAx>
        <c:axId val="1298082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8067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29.048913043478262</c:v>
                </c:pt>
                <c:pt idx="1">
                  <c:v>44.290760869565219</c:v>
                </c:pt>
                <c:pt idx="2">
                  <c:v>18.4375</c:v>
                </c:pt>
                <c:pt idx="3">
                  <c:v>19.307065217391305</c:v>
                </c:pt>
                <c:pt idx="4">
                  <c:v>35.747282608695649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7448960"/>
        <c:axId val="147450496"/>
        <c:axId val="0"/>
      </c:bar3DChart>
      <c:catAx>
        <c:axId val="1474489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450496"/>
        <c:crosses val="autoZero"/>
        <c:auto val="1"/>
        <c:lblAlgn val="ctr"/>
        <c:lblOffset val="100"/>
        <c:noMultiLvlLbl val="0"/>
      </c:catAx>
      <c:valAx>
        <c:axId val="14745049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4489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27.777777777777779</c:v>
                </c:pt>
                <c:pt idx="1">
                  <c:v>31.722222222222221</c:v>
                </c:pt>
                <c:pt idx="2">
                  <c:v>16.111111111111111</c:v>
                </c:pt>
                <c:pt idx="3">
                  <c:v>16.666666666666664</c:v>
                </c:pt>
                <c:pt idx="4">
                  <c:v>27.222222222222221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376448"/>
        <c:axId val="130377984"/>
        <c:axId val="0"/>
      </c:bar3DChart>
      <c:catAx>
        <c:axId val="1303764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377984"/>
        <c:crosses val="autoZero"/>
        <c:auto val="1"/>
        <c:lblAlgn val="ctr"/>
        <c:lblOffset val="100"/>
        <c:noMultiLvlLbl val="0"/>
      </c:catAx>
      <c:valAx>
        <c:axId val="1303779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3764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24.441860465116278</c:v>
                </c:pt>
                <c:pt idx="1">
                  <c:v>25.037209302325582</c:v>
                </c:pt>
                <c:pt idx="2">
                  <c:v>11.383720930232558</c:v>
                </c:pt>
                <c:pt idx="3">
                  <c:v>13.372093023255815</c:v>
                </c:pt>
                <c:pt idx="4">
                  <c:v>18.813953488372093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425984"/>
        <c:axId val="130427520"/>
        <c:axId val="0"/>
      </c:bar3DChart>
      <c:catAx>
        <c:axId val="1304259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427520"/>
        <c:crosses val="autoZero"/>
        <c:auto val="1"/>
        <c:lblAlgn val="ctr"/>
        <c:lblOffset val="100"/>
        <c:noMultiLvlLbl val="0"/>
      </c:catAx>
      <c:valAx>
        <c:axId val="13042752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4259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7.5</c:v>
                </c:pt>
                <c:pt idx="1">
                  <c:v>23.5</c:v>
                </c:pt>
                <c:pt idx="2">
                  <c:v>17.5</c:v>
                </c:pt>
                <c:pt idx="3">
                  <c:v>20</c:v>
                </c:pt>
                <c:pt idx="4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524672"/>
        <c:axId val="130526208"/>
        <c:axId val="0"/>
      </c:bar3DChart>
      <c:catAx>
        <c:axId val="1305246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526208"/>
        <c:crosses val="autoZero"/>
        <c:auto val="1"/>
        <c:lblAlgn val="ctr"/>
        <c:lblOffset val="100"/>
        <c:noMultiLvlLbl val="0"/>
      </c:catAx>
      <c:valAx>
        <c:axId val="13052620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5246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28.117647058823529</c:v>
                </c:pt>
                <c:pt idx="1">
                  <c:v>43.611764705882351</c:v>
                </c:pt>
                <c:pt idx="2">
                  <c:v>18.5</c:v>
                </c:pt>
                <c:pt idx="3">
                  <c:v>18.323529411764707</c:v>
                </c:pt>
                <c:pt idx="4">
                  <c:v>34.67647058823529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094976"/>
        <c:axId val="130096512"/>
        <c:axId val="0"/>
      </c:bar3DChart>
      <c:catAx>
        <c:axId val="1300949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096512"/>
        <c:crosses val="autoZero"/>
        <c:auto val="1"/>
        <c:lblAlgn val="ctr"/>
        <c:lblOffset val="100"/>
        <c:noMultiLvlLbl val="0"/>
      </c:catAx>
      <c:valAx>
        <c:axId val="1300965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09497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28.222972972972975</c:v>
                </c:pt>
                <c:pt idx="1">
                  <c:v>43.189189189189193</c:v>
                </c:pt>
                <c:pt idx="2">
                  <c:v>18.986486486486488</c:v>
                </c:pt>
                <c:pt idx="3">
                  <c:v>18.75</c:v>
                </c:pt>
                <c:pt idx="4">
                  <c:v>35.13513513513513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156800"/>
        <c:axId val="130162688"/>
        <c:axId val="0"/>
      </c:bar3DChart>
      <c:catAx>
        <c:axId val="1301568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162688"/>
        <c:crosses val="autoZero"/>
        <c:auto val="1"/>
        <c:lblAlgn val="ctr"/>
        <c:lblOffset val="100"/>
        <c:noMultiLvlLbl val="0"/>
      </c:catAx>
      <c:valAx>
        <c:axId val="13016268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1568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25.25</c:v>
                </c:pt>
                <c:pt idx="1">
                  <c:v>26.25</c:v>
                </c:pt>
                <c:pt idx="2">
                  <c:v>13.75</c:v>
                </c:pt>
                <c:pt idx="3">
                  <c:v>15</c:v>
                </c:pt>
                <c:pt idx="4">
                  <c:v>26.25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853504"/>
        <c:axId val="130863488"/>
        <c:axId val="0"/>
      </c:bar3DChart>
      <c:catAx>
        <c:axId val="1308535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863488"/>
        <c:crosses val="autoZero"/>
        <c:auto val="1"/>
        <c:lblAlgn val="ctr"/>
        <c:lblOffset val="100"/>
        <c:noMultiLvlLbl val="0"/>
      </c:catAx>
      <c:valAx>
        <c:axId val="13086348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8535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27.231132075471699</c:v>
                </c:pt>
                <c:pt idx="1">
                  <c:v>32.566037735849058</c:v>
                </c:pt>
                <c:pt idx="2">
                  <c:v>16.438679245283019</c:v>
                </c:pt>
                <c:pt idx="3">
                  <c:v>17.94811320754717</c:v>
                </c:pt>
                <c:pt idx="4">
                  <c:v>28.183962264150942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268160"/>
        <c:axId val="130269952"/>
        <c:axId val="0"/>
      </c:bar3DChart>
      <c:catAx>
        <c:axId val="1302681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269952"/>
        <c:crosses val="autoZero"/>
        <c:auto val="1"/>
        <c:lblAlgn val="ctr"/>
        <c:lblOffset val="100"/>
        <c:noMultiLvlLbl val="0"/>
      </c:catAx>
      <c:valAx>
        <c:axId val="1302699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2681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8.8059701492537314</c:v>
                </c:pt>
                <c:pt idx="1">
                  <c:v>36.014925373134332</c:v>
                </c:pt>
                <c:pt idx="2">
                  <c:v>17.761194029850746</c:v>
                </c:pt>
                <c:pt idx="3">
                  <c:v>18.694029850746269</c:v>
                </c:pt>
                <c:pt idx="4">
                  <c:v>30.746268656716417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772992"/>
        <c:axId val="130774528"/>
        <c:axId val="0"/>
      </c:bar3DChart>
      <c:catAx>
        <c:axId val="1307729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774528"/>
        <c:crosses val="autoZero"/>
        <c:auto val="1"/>
        <c:lblAlgn val="ctr"/>
        <c:lblOffset val="100"/>
        <c:noMultiLvlLbl val="0"/>
      </c:catAx>
      <c:valAx>
        <c:axId val="13077452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7729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10</c:v>
                </c:pt>
                <c:pt idx="1">
                  <c:v>44</c:v>
                </c:pt>
                <c:pt idx="2">
                  <c:v>20</c:v>
                </c:pt>
                <c:pt idx="3">
                  <c:v>20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0707840"/>
        <c:axId val="130709376"/>
        <c:axId val="0"/>
      </c:bar3DChart>
      <c:catAx>
        <c:axId val="1307078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709376"/>
        <c:crosses val="autoZero"/>
        <c:auto val="1"/>
        <c:lblAlgn val="ctr"/>
        <c:lblOffset val="100"/>
        <c:noMultiLvlLbl val="0"/>
      </c:catAx>
      <c:valAx>
        <c:axId val="13070937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7078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7.4137931034482758</c:v>
                </c:pt>
                <c:pt idx="1">
                  <c:v>27.620689655172413</c:v>
                </c:pt>
                <c:pt idx="2">
                  <c:v>14.224137931034482</c:v>
                </c:pt>
                <c:pt idx="3">
                  <c:v>17.241379310344829</c:v>
                </c:pt>
                <c:pt idx="4">
                  <c:v>26.379310344827587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445504"/>
        <c:axId val="131447040"/>
        <c:axId val="0"/>
      </c:bar3DChart>
      <c:catAx>
        <c:axId val="1314455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447040"/>
        <c:crosses val="autoZero"/>
        <c:auto val="1"/>
        <c:lblAlgn val="ctr"/>
        <c:lblOffset val="100"/>
        <c:noMultiLvlLbl val="0"/>
      </c:catAx>
      <c:valAx>
        <c:axId val="1314470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4455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23.455882352941174</c:v>
                </c:pt>
                <c:pt idx="1">
                  <c:v>34.52058823529412</c:v>
                </c:pt>
                <c:pt idx="2">
                  <c:v>17.514705882352942</c:v>
                </c:pt>
                <c:pt idx="3">
                  <c:v>18.073529411764707</c:v>
                </c:pt>
                <c:pt idx="4">
                  <c:v>31.750000000000004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8788736"/>
        <c:axId val="148790272"/>
        <c:axId val="0"/>
      </c:bar3DChart>
      <c:catAx>
        <c:axId val="1487887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8790272"/>
        <c:crosses val="autoZero"/>
        <c:auto val="1"/>
        <c:lblAlgn val="ctr"/>
        <c:lblOffset val="100"/>
        <c:noMultiLvlLbl val="0"/>
      </c:catAx>
      <c:valAx>
        <c:axId val="14879027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7887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6.979166666666667</c:v>
                </c:pt>
                <c:pt idx="1">
                  <c:v>24.666666666666668</c:v>
                </c:pt>
                <c:pt idx="2">
                  <c:v>14.479166666666668</c:v>
                </c:pt>
                <c:pt idx="3">
                  <c:v>17.083333333333336</c:v>
                </c:pt>
                <c:pt idx="4">
                  <c:v>22.604166666666668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458944"/>
        <c:axId val="151460480"/>
        <c:axId val="0"/>
      </c:bar3DChart>
      <c:catAx>
        <c:axId val="1514589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460480"/>
        <c:crosses val="autoZero"/>
        <c:auto val="1"/>
        <c:lblAlgn val="ctr"/>
        <c:lblOffset val="100"/>
        <c:noMultiLvlLbl val="0"/>
      </c:catAx>
      <c:valAx>
        <c:axId val="15146048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4589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6.875</c:v>
                </c:pt>
                <c:pt idx="1">
                  <c:v>29.125</c:v>
                </c:pt>
                <c:pt idx="2">
                  <c:v>16.25</c:v>
                </c:pt>
                <c:pt idx="3">
                  <c:v>20</c:v>
                </c:pt>
                <c:pt idx="4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4555904"/>
        <c:axId val="154557440"/>
        <c:axId val="0"/>
      </c:bar3DChart>
      <c:catAx>
        <c:axId val="1545559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557440"/>
        <c:crosses val="autoZero"/>
        <c:auto val="1"/>
        <c:lblAlgn val="ctr"/>
        <c:lblOffset val="100"/>
        <c:noMultiLvlLbl val="0"/>
      </c:catAx>
      <c:valAx>
        <c:axId val="1545574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5559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8.75</c:v>
                </c:pt>
                <c:pt idx="1">
                  <c:v>31.5</c:v>
                </c:pt>
                <c:pt idx="2">
                  <c:v>17.5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4457984"/>
        <c:axId val="154459520"/>
        <c:axId val="0"/>
      </c:bar3DChart>
      <c:catAx>
        <c:axId val="1544579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459520"/>
        <c:crosses val="autoZero"/>
        <c:auto val="1"/>
        <c:lblAlgn val="ctr"/>
        <c:lblOffset val="100"/>
        <c:noMultiLvlLbl val="0"/>
      </c:catAx>
      <c:valAx>
        <c:axId val="15445952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4579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27.631465517241381</c:v>
                </c:pt>
                <c:pt idx="1">
                  <c:v>40.103448275862071</c:v>
                </c:pt>
                <c:pt idx="2">
                  <c:v>17.726293103448278</c:v>
                </c:pt>
                <c:pt idx="3">
                  <c:v>17.704741379310345</c:v>
                </c:pt>
                <c:pt idx="4">
                  <c:v>32.489224137931032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086592"/>
        <c:axId val="131088384"/>
        <c:axId val="0"/>
      </c:bar3DChart>
      <c:catAx>
        <c:axId val="1310865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088384"/>
        <c:crosses val="autoZero"/>
        <c:auto val="1"/>
        <c:lblAlgn val="ctr"/>
        <c:lblOffset val="100"/>
        <c:noMultiLvlLbl val="0"/>
      </c:catAx>
      <c:valAx>
        <c:axId val="1310883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0865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28.6875</c:v>
                </c:pt>
                <c:pt idx="1">
                  <c:v>41.625</c:v>
                </c:pt>
                <c:pt idx="2">
                  <c:v>18.75</c:v>
                </c:pt>
                <c:pt idx="3">
                  <c:v>19.375</c:v>
                </c:pt>
                <c:pt idx="4">
                  <c:v>34.0625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4643072"/>
        <c:axId val="154653056"/>
        <c:axId val="0"/>
      </c:bar3DChart>
      <c:catAx>
        <c:axId val="1546430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653056"/>
        <c:crosses val="autoZero"/>
        <c:auto val="1"/>
        <c:lblAlgn val="ctr"/>
        <c:lblOffset val="100"/>
        <c:noMultiLvlLbl val="0"/>
      </c:catAx>
      <c:valAx>
        <c:axId val="1546530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6430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9.0942028985507246</c:v>
                </c:pt>
                <c:pt idx="1">
                  <c:v>39.695652173913047</c:v>
                </c:pt>
                <c:pt idx="2">
                  <c:v>19.565217391304348</c:v>
                </c:pt>
                <c:pt idx="3">
                  <c:v>19.782608695652172</c:v>
                </c:pt>
                <c:pt idx="4">
                  <c:v>33.224637681159422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202048"/>
        <c:axId val="154657536"/>
        <c:axId val="0"/>
      </c:bar3DChart>
      <c:catAx>
        <c:axId val="1312020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657536"/>
        <c:crosses val="autoZero"/>
        <c:auto val="1"/>
        <c:lblAlgn val="ctr"/>
        <c:lblOffset val="100"/>
        <c:noMultiLvlLbl val="0"/>
      </c:catAx>
      <c:valAx>
        <c:axId val="15465753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2020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15.237891737891738</c:v>
                </c:pt>
                <c:pt idx="1">
                  <c:v>40.267806267806264</c:v>
                </c:pt>
                <c:pt idx="2">
                  <c:v>18.803418803418801</c:v>
                </c:pt>
                <c:pt idx="3">
                  <c:v>19.03846153846154</c:v>
                </c:pt>
                <c:pt idx="4">
                  <c:v>37.136752136752136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072768"/>
        <c:axId val="157078656"/>
        <c:axId val="0"/>
      </c:bar3DChart>
      <c:catAx>
        <c:axId val="1570727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078656"/>
        <c:crosses val="autoZero"/>
        <c:auto val="1"/>
        <c:lblAlgn val="ctr"/>
        <c:lblOffset val="100"/>
        <c:noMultiLvlLbl val="0"/>
      </c:catAx>
      <c:valAx>
        <c:axId val="1570786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0727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7.5</c:v>
                </c:pt>
                <c:pt idx="1">
                  <c:v>30.9</c:v>
                </c:pt>
                <c:pt idx="2">
                  <c:v>16.5</c:v>
                </c:pt>
                <c:pt idx="3">
                  <c:v>16.5</c:v>
                </c:pt>
                <c:pt idx="4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319168"/>
        <c:axId val="157320704"/>
        <c:axId val="0"/>
      </c:bar3DChart>
      <c:catAx>
        <c:axId val="1573191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320704"/>
        <c:crosses val="autoZero"/>
        <c:auto val="1"/>
        <c:lblAlgn val="ctr"/>
        <c:lblOffset val="100"/>
        <c:noMultiLvlLbl val="0"/>
      </c:catAx>
      <c:valAx>
        <c:axId val="15732070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3191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27.777372262773724</c:v>
                </c:pt>
                <c:pt idx="1">
                  <c:v>37.587591240875916</c:v>
                </c:pt>
                <c:pt idx="2">
                  <c:v>17.135036496350367</c:v>
                </c:pt>
                <c:pt idx="3">
                  <c:v>17.810218978102188</c:v>
                </c:pt>
                <c:pt idx="4">
                  <c:v>32.408759124087588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639040"/>
        <c:axId val="157640576"/>
        <c:axId val="0"/>
      </c:bar3DChart>
      <c:catAx>
        <c:axId val="1576390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640576"/>
        <c:crosses val="autoZero"/>
        <c:auto val="1"/>
        <c:lblAlgn val="ctr"/>
        <c:lblOffset val="100"/>
        <c:noMultiLvlLbl val="0"/>
      </c:catAx>
      <c:valAx>
        <c:axId val="15764057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6390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26.469135802469136</c:v>
                </c:pt>
                <c:pt idx="1">
                  <c:v>31.935185185185187</c:v>
                </c:pt>
                <c:pt idx="2">
                  <c:v>17.021604938271604</c:v>
                </c:pt>
                <c:pt idx="3">
                  <c:v>17.268518518518519</c:v>
                </c:pt>
                <c:pt idx="4">
                  <c:v>28.503086419753085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762304"/>
        <c:axId val="157763840"/>
        <c:axId val="0"/>
      </c:bar3DChart>
      <c:catAx>
        <c:axId val="157762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763840"/>
        <c:crosses val="autoZero"/>
        <c:auto val="1"/>
        <c:lblAlgn val="ctr"/>
        <c:lblOffset val="100"/>
        <c:noMultiLvlLbl val="0"/>
      </c:catAx>
      <c:valAx>
        <c:axId val="1577638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7623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28.110738255033556</c:v>
                </c:pt>
                <c:pt idx="1">
                  <c:v>43.5738255033557</c:v>
                </c:pt>
                <c:pt idx="2">
                  <c:v>17.701342281879196</c:v>
                </c:pt>
                <c:pt idx="3">
                  <c:v>17.701342281879196</c:v>
                </c:pt>
                <c:pt idx="4">
                  <c:v>33.65771812080537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8731776"/>
        <c:axId val="148733312"/>
        <c:axId val="0"/>
      </c:bar3DChart>
      <c:catAx>
        <c:axId val="1487317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8733312"/>
        <c:crosses val="autoZero"/>
        <c:auto val="1"/>
        <c:lblAlgn val="ctr"/>
        <c:lblOffset val="100"/>
        <c:noMultiLvlLbl val="0"/>
      </c:catAx>
      <c:valAx>
        <c:axId val="1487333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73177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27.777372262773724</c:v>
                </c:pt>
                <c:pt idx="1">
                  <c:v>37.587591240875916</c:v>
                </c:pt>
                <c:pt idx="2">
                  <c:v>17.135036496350367</c:v>
                </c:pt>
                <c:pt idx="3">
                  <c:v>17.810218978102188</c:v>
                </c:pt>
                <c:pt idx="4">
                  <c:v>32.408759124087588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684864"/>
        <c:axId val="157686400"/>
        <c:axId val="0"/>
      </c:bar3DChart>
      <c:catAx>
        <c:axId val="1576848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686400"/>
        <c:crosses val="autoZero"/>
        <c:auto val="1"/>
        <c:lblAlgn val="ctr"/>
        <c:lblOffset val="100"/>
        <c:noMultiLvlLbl val="0"/>
      </c:catAx>
      <c:valAx>
        <c:axId val="15768640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68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27.868421052631579</c:v>
                </c:pt>
                <c:pt idx="1">
                  <c:v>36.371052631578948</c:v>
                </c:pt>
                <c:pt idx="2">
                  <c:v>18.605263157894736</c:v>
                </c:pt>
                <c:pt idx="3">
                  <c:v>18.789473684210527</c:v>
                </c:pt>
                <c:pt idx="4">
                  <c:v>31.55263157894737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869568"/>
        <c:axId val="157871104"/>
        <c:axId val="0"/>
      </c:bar3DChart>
      <c:catAx>
        <c:axId val="1578695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871104"/>
        <c:crosses val="autoZero"/>
        <c:auto val="1"/>
        <c:lblAlgn val="ctr"/>
        <c:lblOffset val="100"/>
        <c:noMultiLvlLbl val="0"/>
      </c:catAx>
      <c:valAx>
        <c:axId val="15787110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8695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27.61904761904762</c:v>
                </c:pt>
                <c:pt idx="1">
                  <c:v>36.404761904761905</c:v>
                </c:pt>
                <c:pt idx="2">
                  <c:v>17.095238095238095</c:v>
                </c:pt>
                <c:pt idx="3">
                  <c:v>19.166666666666664</c:v>
                </c:pt>
                <c:pt idx="4">
                  <c:v>29.119047619047617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415296"/>
        <c:axId val="157416832"/>
        <c:axId val="0"/>
      </c:bar3DChart>
      <c:catAx>
        <c:axId val="1574152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416832"/>
        <c:crosses val="autoZero"/>
        <c:auto val="1"/>
        <c:lblAlgn val="ctr"/>
        <c:lblOffset val="100"/>
        <c:noMultiLvlLbl val="0"/>
      </c:catAx>
      <c:valAx>
        <c:axId val="15741683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4152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17.868421052631579</c:v>
                </c:pt>
                <c:pt idx="1">
                  <c:v>36.371052631578948</c:v>
                </c:pt>
                <c:pt idx="2">
                  <c:v>18.605263157894736</c:v>
                </c:pt>
                <c:pt idx="3">
                  <c:v>18.789473684210527</c:v>
                </c:pt>
                <c:pt idx="4">
                  <c:v>31.55263157894737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185728"/>
        <c:axId val="158187520"/>
        <c:axId val="0"/>
      </c:bar3DChart>
      <c:catAx>
        <c:axId val="1581857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187520"/>
        <c:crosses val="autoZero"/>
        <c:auto val="1"/>
        <c:lblAlgn val="ctr"/>
        <c:lblOffset val="100"/>
        <c:noMultiLvlLbl val="0"/>
      </c:catAx>
      <c:valAx>
        <c:axId val="15818752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1857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26.5</c:v>
                </c:pt>
                <c:pt idx="1">
                  <c:v>26</c:v>
                </c:pt>
                <c:pt idx="2">
                  <c:v>15</c:v>
                </c:pt>
                <c:pt idx="3">
                  <c:v>17.5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514368"/>
        <c:axId val="157520256"/>
        <c:axId val="0"/>
      </c:bar3DChart>
      <c:catAx>
        <c:axId val="1575143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520256"/>
        <c:crosses val="autoZero"/>
        <c:auto val="1"/>
        <c:lblAlgn val="ctr"/>
        <c:lblOffset val="100"/>
        <c:noMultiLvlLbl val="0"/>
      </c:catAx>
      <c:valAx>
        <c:axId val="1575202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5143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26.469135802469136</c:v>
                </c:pt>
                <c:pt idx="1">
                  <c:v>31.935185185185187</c:v>
                </c:pt>
                <c:pt idx="2">
                  <c:v>17.021604938271604</c:v>
                </c:pt>
                <c:pt idx="3">
                  <c:v>17.268518518518519</c:v>
                </c:pt>
                <c:pt idx="4">
                  <c:v>28.503086419753085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211072"/>
        <c:axId val="158216960"/>
        <c:axId val="0"/>
      </c:bar3DChart>
      <c:catAx>
        <c:axId val="1582110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216960"/>
        <c:crosses val="autoZero"/>
        <c:auto val="1"/>
        <c:lblAlgn val="ctr"/>
        <c:lblOffset val="100"/>
        <c:noMultiLvlLbl val="0"/>
      </c:catAx>
      <c:valAx>
        <c:axId val="1582169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2110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27.75</c:v>
                </c:pt>
                <c:pt idx="1">
                  <c:v>35.5</c:v>
                </c:pt>
                <c:pt idx="2">
                  <c:v>16.25</c:v>
                </c:pt>
                <c:pt idx="3">
                  <c:v>17.5</c:v>
                </c:pt>
                <c:pt idx="4">
                  <c:v>28.75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896064"/>
        <c:axId val="157897856"/>
        <c:axId val="0"/>
      </c:bar3DChart>
      <c:catAx>
        <c:axId val="1578960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897856"/>
        <c:crosses val="autoZero"/>
        <c:auto val="1"/>
        <c:lblAlgn val="ctr"/>
        <c:lblOffset val="100"/>
        <c:noMultiLvlLbl val="0"/>
      </c:catAx>
      <c:valAx>
        <c:axId val="1578978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8960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28.166666666666664</c:v>
                </c:pt>
                <c:pt idx="1">
                  <c:v>34.333333333333329</c:v>
                </c:pt>
                <c:pt idx="2">
                  <c:v>17.5</c:v>
                </c:pt>
                <c:pt idx="3">
                  <c:v>16.666666666666664</c:v>
                </c:pt>
                <c:pt idx="4">
                  <c:v>31.666666666666668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982720"/>
        <c:axId val="157984256"/>
        <c:axId val="0"/>
      </c:bar3DChart>
      <c:catAx>
        <c:axId val="1579827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984256"/>
        <c:crosses val="autoZero"/>
        <c:auto val="1"/>
        <c:lblAlgn val="ctr"/>
        <c:lblOffset val="100"/>
        <c:noMultiLvlLbl val="0"/>
      </c:catAx>
      <c:valAx>
        <c:axId val="1579842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9827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26.108108108108109</c:v>
                </c:pt>
                <c:pt idx="1">
                  <c:v>35.081081081081081</c:v>
                </c:pt>
                <c:pt idx="2">
                  <c:v>17.77027027027027</c:v>
                </c:pt>
                <c:pt idx="3">
                  <c:v>16.351351351351351</c:v>
                </c:pt>
                <c:pt idx="4">
                  <c:v>31.486486486486484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8586112"/>
        <c:axId val="128587648"/>
        <c:axId val="0"/>
      </c:bar3DChart>
      <c:catAx>
        <c:axId val="1285861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587648"/>
        <c:crosses val="autoZero"/>
        <c:auto val="1"/>
        <c:lblAlgn val="ctr"/>
        <c:lblOffset val="100"/>
        <c:noMultiLvlLbl val="0"/>
      </c:catAx>
      <c:valAx>
        <c:axId val="12858764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5861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26.25</c:v>
                </c:pt>
                <c:pt idx="1">
                  <c:v>34</c:v>
                </c:pt>
                <c:pt idx="2">
                  <c:v>16</c:v>
                </c:pt>
                <c:pt idx="3">
                  <c:v>17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278400"/>
        <c:axId val="158279936"/>
        <c:axId val="0"/>
      </c:bar3DChart>
      <c:catAx>
        <c:axId val="1582784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279936"/>
        <c:crosses val="autoZero"/>
        <c:auto val="1"/>
        <c:lblAlgn val="ctr"/>
        <c:lblOffset val="100"/>
        <c:noMultiLvlLbl val="0"/>
      </c:catAx>
      <c:valAx>
        <c:axId val="15827993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2784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20.21078431372549</c:v>
                </c:pt>
                <c:pt idx="1">
                  <c:v>33.514705882352942</c:v>
                </c:pt>
                <c:pt idx="2">
                  <c:v>18.578431372549019</c:v>
                </c:pt>
                <c:pt idx="3">
                  <c:v>18.774509803921568</c:v>
                </c:pt>
                <c:pt idx="4">
                  <c:v>29.154411764705884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8891904"/>
        <c:axId val="148905984"/>
        <c:axId val="0"/>
      </c:bar3DChart>
      <c:catAx>
        <c:axId val="1488919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8905984"/>
        <c:crosses val="autoZero"/>
        <c:auto val="1"/>
        <c:lblAlgn val="ctr"/>
        <c:lblOffset val="100"/>
        <c:noMultiLvlLbl val="0"/>
      </c:catAx>
      <c:valAx>
        <c:axId val="1489059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8919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27.876404494382022</c:v>
                </c:pt>
                <c:pt idx="1">
                  <c:v>41.978932584269657</c:v>
                </c:pt>
                <c:pt idx="2">
                  <c:v>17.689606741573034</c:v>
                </c:pt>
                <c:pt idx="3">
                  <c:v>18.686797752808989</c:v>
                </c:pt>
                <c:pt idx="4">
                  <c:v>34.122191011235955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647424"/>
        <c:axId val="158648960"/>
        <c:axId val="0"/>
      </c:bar3DChart>
      <c:catAx>
        <c:axId val="1586474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648960"/>
        <c:crosses val="autoZero"/>
        <c:auto val="1"/>
        <c:lblAlgn val="ctr"/>
        <c:lblOffset val="100"/>
        <c:noMultiLvlLbl val="0"/>
      </c:catAx>
      <c:valAx>
        <c:axId val="1586489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6474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28.166666666666664</c:v>
                </c:pt>
                <c:pt idx="1">
                  <c:v>33.833333333333336</c:v>
                </c:pt>
                <c:pt idx="2">
                  <c:v>18.333333333333332</c:v>
                </c:pt>
                <c:pt idx="3">
                  <c:v>20</c:v>
                </c:pt>
                <c:pt idx="4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672384"/>
        <c:axId val="158673920"/>
        <c:axId val="0"/>
      </c:bar3DChart>
      <c:catAx>
        <c:axId val="1586723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673920"/>
        <c:crosses val="autoZero"/>
        <c:auto val="1"/>
        <c:lblAlgn val="ctr"/>
        <c:lblOffset val="100"/>
        <c:noMultiLvlLbl val="0"/>
      </c:catAx>
      <c:valAx>
        <c:axId val="15867392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6723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</c:v>
                </c:pt>
                <c:pt idx="1">
                  <c:v>39.6</c:v>
                </c:pt>
                <c:pt idx="2">
                  <c:v>15</c:v>
                </c:pt>
                <c:pt idx="3">
                  <c:v>16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738688"/>
        <c:axId val="158752768"/>
        <c:axId val="0"/>
      </c:bar3DChart>
      <c:catAx>
        <c:axId val="1587386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752768"/>
        <c:crosses val="autoZero"/>
        <c:auto val="1"/>
        <c:lblAlgn val="ctr"/>
        <c:lblOffset val="100"/>
        <c:noMultiLvlLbl val="0"/>
      </c:catAx>
      <c:valAx>
        <c:axId val="15875276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7386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28.9375</c:v>
                </c:pt>
                <c:pt idx="1">
                  <c:v>49.452000000000005</c:v>
                </c:pt>
                <c:pt idx="2">
                  <c:v>19.857500000000002</c:v>
                </c:pt>
                <c:pt idx="3">
                  <c:v>19.865000000000002</c:v>
                </c:pt>
                <c:pt idx="4">
                  <c:v>39.590000000000003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833280"/>
        <c:axId val="158839168"/>
        <c:axId val="0"/>
      </c:bar3DChart>
      <c:catAx>
        <c:axId val="1588332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839168"/>
        <c:crosses val="autoZero"/>
        <c:auto val="1"/>
        <c:lblAlgn val="ctr"/>
        <c:lblOffset val="100"/>
        <c:noMultiLvlLbl val="0"/>
      </c:catAx>
      <c:valAx>
        <c:axId val="15883916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8332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28.642857142857142</c:v>
                </c:pt>
                <c:pt idx="1">
                  <c:v>45.642857142857146</c:v>
                </c:pt>
                <c:pt idx="2">
                  <c:v>18.928571428571431</c:v>
                </c:pt>
                <c:pt idx="3">
                  <c:v>18.214285714285715</c:v>
                </c:pt>
                <c:pt idx="4">
                  <c:v>38.571428571428569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383104"/>
        <c:axId val="158393088"/>
        <c:axId val="0"/>
      </c:bar3DChart>
      <c:catAx>
        <c:axId val="1583831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393088"/>
        <c:crosses val="autoZero"/>
        <c:auto val="1"/>
        <c:lblAlgn val="ctr"/>
        <c:lblOffset val="100"/>
        <c:noMultiLvlLbl val="0"/>
      </c:catAx>
      <c:valAx>
        <c:axId val="15839308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3831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24.640350877192983</c:v>
                </c:pt>
                <c:pt idx="1">
                  <c:v>38.03947368421052</c:v>
                </c:pt>
                <c:pt idx="2">
                  <c:v>17.916666666666664</c:v>
                </c:pt>
                <c:pt idx="3">
                  <c:v>18.223684210526315</c:v>
                </c:pt>
                <c:pt idx="4">
                  <c:v>30.504385964912281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9219072"/>
        <c:axId val="159220864"/>
        <c:axId val="0"/>
      </c:bar3DChart>
      <c:catAx>
        <c:axId val="1592190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9220864"/>
        <c:crosses val="autoZero"/>
        <c:auto val="1"/>
        <c:lblAlgn val="ctr"/>
        <c:lblOffset val="100"/>
        <c:noMultiLvlLbl val="0"/>
      </c:catAx>
      <c:valAx>
        <c:axId val="1592208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2190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26.741610738255034</c:v>
                </c:pt>
                <c:pt idx="1">
                  <c:v>38.788590604026851</c:v>
                </c:pt>
                <c:pt idx="2">
                  <c:v>18.439597315436242</c:v>
                </c:pt>
                <c:pt idx="3">
                  <c:v>18.573825503355707</c:v>
                </c:pt>
                <c:pt idx="4">
                  <c:v>32.382550335570471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8568448"/>
        <c:axId val="158569984"/>
        <c:axId val="0"/>
      </c:bar3DChart>
      <c:catAx>
        <c:axId val="1585684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8569984"/>
        <c:crosses val="autoZero"/>
        <c:auto val="1"/>
        <c:lblAlgn val="ctr"/>
        <c:lblOffset val="100"/>
        <c:noMultiLvlLbl val="0"/>
      </c:catAx>
      <c:valAx>
        <c:axId val="1585699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5684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25.172043010752688</c:v>
                </c:pt>
                <c:pt idx="1">
                  <c:v>35.61021505376344</c:v>
                </c:pt>
                <c:pt idx="2">
                  <c:v>16.827956989247312</c:v>
                </c:pt>
                <c:pt idx="3">
                  <c:v>18.212365591397848</c:v>
                </c:pt>
                <c:pt idx="4">
                  <c:v>31.021505376344084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8966016"/>
        <c:axId val="148967808"/>
        <c:axId val="0"/>
      </c:bar3DChart>
      <c:catAx>
        <c:axId val="1489660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8967808"/>
        <c:crosses val="autoZero"/>
        <c:auto val="1"/>
        <c:lblAlgn val="ctr"/>
        <c:lblOffset val="100"/>
        <c:noMultiLvlLbl val="0"/>
      </c:catAx>
      <c:valAx>
        <c:axId val="14896780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9660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24.930921052631579</c:v>
                </c:pt>
                <c:pt idx="1">
                  <c:v>41.86513157894737</c:v>
                </c:pt>
                <c:pt idx="2">
                  <c:v>17.796052631578945</c:v>
                </c:pt>
                <c:pt idx="3">
                  <c:v>18.190789473684212</c:v>
                </c:pt>
                <c:pt idx="4">
                  <c:v>33.63486842105263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068800"/>
        <c:axId val="149078784"/>
        <c:axId val="0"/>
      </c:bar3DChart>
      <c:catAx>
        <c:axId val="1490688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078784"/>
        <c:crosses val="autoZero"/>
        <c:auto val="1"/>
        <c:lblAlgn val="ctr"/>
        <c:lblOffset val="100"/>
        <c:noMultiLvlLbl val="0"/>
      </c:catAx>
      <c:valAx>
        <c:axId val="1490787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0688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20.682926829268293</c:v>
                </c:pt>
                <c:pt idx="1">
                  <c:v>33.268292682926834</c:v>
                </c:pt>
                <c:pt idx="2">
                  <c:v>16.390243902439025</c:v>
                </c:pt>
                <c:pt idx="3">
                  <c:v>16.402439024390244</c:v>
                </c:pt>
                <c:pt idx="4">
                  <c:v>30.768292682926827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134720"/>
        <c:axId val="149136512"/>
        <c:axId val="0"/>
      </c:bar3DChart>
      <c:catAx>
        <c:axId val="1491347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136512"/>
        <c:crosses val="autoZero"/>
        <c:auto val="1"/>
        <c:lblAlgn val="ctr"/>
        <c:lblOffset val="100"/>
        <c:noMultiLvlLbl val="0"/>
      </c:catAx>
      <c:valAx>
        <c:axId val="1491365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1347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27.676470588235293</c:v>
                </c:pt>
                <c:pt idx="1">
                  <c:v>41.058823529411768</c:v>
                </c:pt>
                <c:pt idx="2">
                  <c:v>18.088235294117645</c:v>
                </c:pt>
                <c:pt idx="3">
                  <c:v>17.794117647058826</c:v>
                </c:pt>
                <c:pt idx="4">
                  <c:v>31.911764705882351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573632"/>
        <c:axId val="149575168"/>
        <c:axId val="0"/>
      </c:bar3DChart>
      <c:catAx>
        <c:axId val="1495736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575168"/>
        <c:crosses val="autoZero"/>
        <c:auto val="1"/>
        <c:lblAlgn val="ctr"/>
        <c:lblOffset val="100"/>
        <c:noMultiLvlLbl val="0"/>
      </c:catAx>
      <c:valAx>
        <c:axId val="14957516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5736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28.169741697416974</c:v>
                </c:pt>
                <c:pt idx="1">
                  <c:v>39.621771217712173</c:v>
                </c:pt>
                <c:pt idx="2">
                  <c:v>17.79520295202952</c:v>
                </c:pt>
                <c:pt idx="3">
                  <c:v>18.874538745387454</c:v>
                </c:pt>
                <c:pt idx="4">
                  <c:v>33.154981549815496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324160"/>
        <c:axId val="149325696"/>
        <c:axId val="0"/>
      </c:bar3DChart>
      <c:catAx>
        <c:axId val="1493241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325696"/>
        <c:crosses val="autoZero"/>
        <c:auto val="1"/>
        <c:lblAlgn val="ctr"/>
        <c:lblOffset val="100"/>
        <c:noMultiLvlLbl val="0"/>
      </c:catAx>
      <c:valAx>
        <c:axId val="14932569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3241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Возраст респондентов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506586440845836"/>
          <c:y val="0.18026439897984142"/>
          <c:w val="0.71142004655078495"/>
          <c:h val="0.7888692417503193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0.2363013698630137</c:v>
                </c:pt>
                <c:pt idx="1">
                  <c:v>0.23702781237027812</c:v>
                </c:pt>
                <c:pt idx="2">
                  <c:v>0.19785180572851807</c:v>
                </c:pt>
                <c:pt idx="3">
                  <c:v>0.15737858032378579</c:v>
                </c:pt>
                <c:pt idx="4">
                  <c:v>0.17144043171440432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43685888"/>
        <c:axId val="143745408"/>
      </c:barChart>
      <c:catAx>
        <c:axId val="143685888"/>
        <c:scaling>
          <c:orientation val="maxMin"/>
        </c:scaling>
        <c:delete val="0"/>
        <c:axPos val="l"/>
        <c:majorTickMark val="out"/>
        <c:minorTickMark val="none"/>
        <c:tickLblPos val="nextTo"/>
        <c:crossAx val="143745408"/>
        <c:crosses val="autoZero"/>
        <c:auto val="1"/>
        <c:lblAlgn val="ctr"/>
        <c:lblOffset val="100"/>
        <c:noMultiLvlLbl val="0"/>
      </c:catAx>
      <c:valAx>
        <c:axId val="14374540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900"/>
                </a:pPr>
                <a:r>
                  <a:rPr lang="ru-RU" sz="900" dirty="0" smtClean="0"/>
                  <a:t>%</a:t>
                </a:r>
                <a:endParaRPr lang="ru-RU" sz="900" dirty="0"/>
              </a:p>
            </c:rich>
          </c:tx>
          <c:layout>
            <c:manualLayout>
              <c:xMode val="edge"/>
              <c:yMode val="edge"/>
              <c:x val="9.046129846976679E-2"/>
              <c:y val="0.1010171757922015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4368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24.384615384615387</c:v>
                </c:pt>
                <c:pt idx="1">
                  <c:v>24.057692307692307</c:v>
                </c:pt>
                <c:pt idx="2">
                  <c:v>13.26923076923077</c:v>
                </c:pt>
                <c:pt idx="3">
                  <c:v>13.365384615384615</c:v>
                </c:pt>
                <c:pt idx="4">
                  <c:v>19.326923076923077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287680"/>
        <c:axId val="149289216"/>
        <c:axId val="0"/>
      </c:bar3DChart>
      <c:catAx>
        <c:axId val="1492876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289216"/>
        <c:crosses val="autoZero"/>
        <c:auto val="1"/>
        <c:lblAlgn val="ctr"/>
        <c:lblOffset val="100"/>
        <c:noMultiLvlLbl val="0"/>
      </c:catAx>
      <c:valAx>
        <c:axId val="14928921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2876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29</c:v>
                </c:pt>
                <c:pt idx="1">
                  <c:v>44.25</c:v>
                </c:pt>
                <c:pt idx="2">
                  <c:v>20</c:v>
                </c:pt>
                <c:pt idx="3">
                  <c:v>20</c:v>
                </c:pt>
                <c:pt idx="4">
                  <c:v>36.25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423232"/>
        <c:axId val="149424768"/>
        <c:axId val="0"/>
      </c:bar3DChart>
      <c:catAx>
        <c:axId val="1494232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424768"/>
        <c:crosses val="autoZero"/>
        <c:auto val="1"/>
        <c:lblAlgn val="ctr"/>
        <c:lblOffset val="100"/>
        <c:noMultiLvlLbl val="0"/>
      </c:catAx>
      <c:valAx>
        <c:axId val="14942476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4232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24.625</c:v>
                </c:pt>
                <c:pt idx="1">
                  <c:v>22.625</c:v>
                </c:pt>
                <c:pt idx="2">
                  <c:v>12.5</c:v>
                </c:pt>
                <c:pt idx="3">
                  <c:v>14.375</c:v>
                </c:pt>
                <c:pt idx="4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911040"/>
        <c:axId val="149912576"/>
        <c:axId val="0"/>
      </c:bar3DChart>
      <c:catAx>
        <c:axId val="1499110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912576"/>
        <c:crosses val="autoZero"/>
        <c:auto val="1"/>
        <c:lblAlgn val="ctr"/>
        <c:lblOffset val="100"/>
        <c:noMultiLvlLbl val="0"/>
      </c:catAx>
      <c:valAx>
        <c:axId val="14991257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9110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26.641509433962263</c:v>
                </c:pt>
                <c:pt idx="1">
                  <c:v>30.169811320754722</c:v>
                </c:pt>
                <c:pt idx="2">
                  <c:v>14.716981132075471</c:v>
                </c:pt>
                <c:pt idx="3">
                  <c:v>15.471698113207548</c:v>
                </c:pt>
                <c:pt idx="4">
                  <c:v>25.896226415094336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628800"/>
        <c:axId val="149630336"/>
        <c:axId val="0"/>
      </c:bar3DChart>
      <c:catAx>
        <c:axId val="1496288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630336"/>
        <c:crosses val="autoZero"/>
        <c:auto val="1"/>
        <c:lblAlgn val="ctr"/>
        <c:lblOffset val="100"/>
        <c:noMultiLvlLbl val="0"/>
      </c:catAx>
      <c:valAx>
        <c:axId val="14963033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6288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21.333333333333332</c:v>
                </c:pt>
                <c:pt idx="1">
                  <c:v>36.266666666666666</c:v>
                </c:pt>
                <c:pt idx="2">
                  <c:v>17.75</c:v>
                </c:pt>
                <c:pt idx="3">
                  <c:v>18.333333333333336</c:v>
                </c:pt>
                <c:pt idx="4">
                  <c:v>27.333333333333336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764352"/>
        <c:axId val="149770240"/>
        <c:axId val="0"/>
      </c:bar3DChart>
      <c:catAx>
        <c:axId val="1497643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770240"/>
        <c:crosses val="autoZero"/>
        <c:auto val="1"/>
        <c:lblAlgn val="ctr"/>
        <c:lblOffset val="100"/>
        <c:noMultiLvlLbl val="0"/>
      </c:catAx>
      <c:valAx>
        <c:axId val="1497702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76435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26.777777777777779</c:v>
                </c:pt>
                <c:pt idx="1">
                  <c:v>30.888888888888889</c:v>
                </c:pt>
                <c:pt idx="2">
                  <c:v>15.694444444444445</c:v>
                </c:pt>
                <c:pt idx="3">
                  <c:v>17.083333333333332</c:v>
                </c:pt>
                <c:pt idx="4">
                  <c:v>26.111111111111111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707392"/>
        <c:axId val="149713280"/>
        <c:axId val="0"/>
      </c:bar3DChart>
      <c:catAx>
        <c:axId val="1497073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713280"/>
        <c:crosses val="autoZero"/>
        <c:auto val="1"/>
        <c:lblAlgn val="ctr"/>
        <c:lblOffset val="100"/>
        <c:noMultiLvlLbl val="0"/>
      </c:catAx>
      <c:valAx>
        <c:axId val="14971328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7073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28.486842105263158</c:v>
                </c:pt>
                <c:pt idx="1">
                  <c:v>36.639473684210522</c:v>
                </c:pt>
                <c:pt idx="2">
                  <c:v>18.473684210526315</c:v>
                </c:pt>
                <c:pt idx="3">
                  <c:v>18.789473684210527</c:v>
                </c:pt>
                <c:pt idx="4">
                  <c:v>33.934210526315788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002688"/>
        <c:axId val="150004480"/>
        <c:axId val="0"/>
      </c:bar3DChart>
      <c:catAx>
        <c:axId val="1500026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004480"/>
        <c:crosses val="autoZero"/>
        <c:auto val="1"/>
        <c:lblAlgn val="ctr"/>
        <c:lblOffset val="100"/>
        <c:noMultiLvlLbl val="0"/>
      </c:catAx>
      <c:valAx>
        <c:axId val="15000448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0026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28.375</c:v>
                </c:pt>
                <c:pt idx="1">
                  <c:v>37</c:v>
                </c:pt>
                <c:pt idx="2">
                  <c:v>18.125</c:v>
                </c:pt>
                <c:pt idx="3">
                  <c:v>19.375</c:v>
                </c:pt>
                <c:pt idx="4">
                  <c:v>29.375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9876096"/>
        <c:axId val="149955712"/>
        <c:axId val="0"/>
      </c:bar3DChart>
      <c:catAx>
        <c:axId val="1498760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955712"/>
        <c:crosses val="autoZero"/>
        <c:auto val="1"/>
        <c:lblAlgn val="ctr"/>
        <c:lblOffset val="100"/>
        <c:noMultiLvlLbl val="0"/>
      </c:catAx>
      <c:valAx>
        <c:axId val="1499557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8760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27.333333333333336</c:v>
                </c:pt>
                <c:pt idx="1">
                  <c:v>40.083333333333336</c:v>
                </c:pt>
                <c:pt idx="2">
                  <c:v>19.166666666666668</c:v>
                </c:pt>
                <c:pt idx="3">
                  <c:v>18.333333333333336</c:v>
                </c:pt>
                <c:pt idx="4">
                  <c:v>32.916666666666664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175744"/>
        <c:axId val="150177280"/>
        <c:axId val="0"/>
      </c:bar3DChart>
      <c:catAx>
        <c:axId val="1501757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177280"/>
        <c:crosses val="autoZero"/>
        <c:auto val="1"/>
        <c:lblAlgn val="ctr"/>
        <c:lblOffset val="100"/>
        <c:noMultiLvlLbl val="0"/>
      </c:catAx>
      <c:valAx>
        <c:axId val="15017728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1757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26.596153846153847</c:v>
                </c:pt>
                <c:pt idx="1">
                  <c:v>33.25</c:v>
                </c:pt>
                <c:pt idx="2">
                  <c:v>17.01923076923077</c:v>
                </c:pt>
                <c:pt idx="3">
                  <c:v>17.596153846153847</c:v>
                </c:pt>
                <c:pt idx="4">
                  <c:v>27.884615384615383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131072"/>
        <c:axId val="150132608"/>
        <c:axId val="0"/>
      </c:bar3DChart>
      <c:catAx>
        <c:axId val="1501310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132608"/>
        <c:crosses val="autoZero"/>
        <c:auto val="1"/>
        <c:lblAlgn val="ctr"/>
        <c:lblOffset val="100"/>
        <c:noMultiLvlLbl val="0"/>
      </c:catAx>
      <c:valAx>
        <c:axId val="15013260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1310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Образование респондентов</a:t>
            </a:r>
            <a:endParaRPr lang="ru-RU" sz="16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56866240776509E-2"/>
          <c:y val="0"/>
          <c:w val="0.8006695389491408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explosion val="9"/>
          </c:dPt>
          <c:dPt>
            <c:idx val="1"/>
            <c:bubble3D val="0"/>
            <c:explosion val="15"/>
          </c:dPt>
          <c:dPt>
            <c:idx val="2"/>
            <c:bubble3D val="0"/>
            <c:explosion val="24"/>
          </c:dPt>
          <c:dPt>
            <c:idx val="3"/>
            <c:bubble3D val="0"/>
            <c:explosion val="21"/>
          </c:dPt>
          <c:dPt>
            <c:idx val="4"/>
            <c:bubble3D val="0"/>
            <c:explosion val="20"/>
          </c:dPt>
          <c:dLbls>
            <c:dLbl>
              <c:idx val="0"/>
              <c:layout>
                <c:manualLayout>
                  <c:x val="1.8867924528301886E-2"/>
                  <c:y val="2.52542939480503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1446540880503145E-2"/>
                  <c:y val="2.80603266089448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</c:v>
                </c:pt>
                <c:pt idx="4">
                  <c:v>Начальное/Неполное среднее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0.26068908260689083</c:v>
                </c:pt>
                <c:pt idx="1">
                  <c:v>0.13402864259028643</c:v>
                </c:pt>
                <c:pt idx="2">
                  <c:v>0.34703196347031962</c:v>
                </c:pt>
                <c:pt idx="3">
                  <c:v>0.1690016604400166</c:v>
                </c:pt>
                <c:pt idx="4">
                  <c:v>8.9248650892486514E-2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48465730698756992"/>
          <c:y val="0.70828860068012045"/>
          <c:w val="0.4992388451443569"/>
          <c:h val="0.2580390073891457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24.984126984126984</c:v>
                </c:pt>
                <c:pt idx="1">
                  <c:v>42.68888888888889</c:v>
                </c:pt>
                <c:pt idx="2">
                  <c:v>18.531746031746032</c:v>
                </c:pt>
                <c:pt idx="3">
                  <c:v>18.769841269841272</c:v>
                </c:pt>
                <c:pt idx="4">
                  <c:v>33.571428571428569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262528"/>
        <c:axId val="150264064"/>
        <c:axId val="0"/>
      </c:bar3DChart>
      <c:catAx>
        <c:axId val="1502625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264064"/>
        <c:crosses val="autoZero"/>
        <c:auto val="1"/>
        <c:lblAlgn val="ctr"/>
        <c:lblOffset val="100"/>
        <c:noMultiLvlLbl val="0"/>
      </c:catAx>
      <c:valAx>
        <c:axId val="1502640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2625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28.455357142857142</c:v>
                </c:pt>
                <c:pt idx="1">
                  <c:v>44.18214285714285</c:v>
                </c:pt>
                <c:pt idx="2">
                  <c:v>19.205357142857142</c:v>
                </c:pt>
                <c:pt idx="3">
                  <c:v>19.107142857142858</c:v>
                </c:pt>
                <c:pt idx="4">
                  <c:v>37.026785714285715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762624"/>
        <c:axId val="150764160"/>
        <c:axId val="0"/>
      </c:bar3DChart>
      <c:catAx>
        <c:axId val="1507626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764160"/>
        <c:crosses val="autoZero"/>
        <c:auto val="1"/>
        <c:lblAlgn val="ctr"/>
        <c:lblOffset val="100"/>
        <c:noMultiLvlLbl val="0"/>
      </c:catAx>
      <c:valAx>
        <c:axId val="1507641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7626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26.629032258064516</c:v>
                </c:pt>
                <c:pt idx="1">
                  <c:v>34.00322580645161</c:v>
                </c:pt>
                <c:pt idx="2">
                  <c:v>15.64516129032258</c:v>
                </c:pt>
                <c:pt idx="3">
                  <c:v>16.693548387096776</c:v>
                </c:pt>
                <c:pt idx="4">
                  <c:v>29.403225806451616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435328"/>
        <c:axId val="150436864"/>
        <c:axId val="0"/>
      </c:bar3DChart>
      <c:catAx>
        <c:axId val="1504353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436864"/>
        <c:crosses val="autoZero"/>
        <c:auto val="1"/>
        <c:lblAlgn val="ctr"/>
        <c:lblOffset val="100"/>
        <c:noMultiLvlLbl val="0"/>
      </c:catAx>
      <c:valAx>
        <c:axId val="1504368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4353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7.916666666666667</c:v>
                </c:pt>
                <c:pt idx="1">
                  <c:v>35.227564102564102</c:v>
                </c:pt>
                <c:pt idx="2">
                  <c:v>17.323717948717949</c:v>
                </c:pt>
                <c:pt idx="3">
                  <c:v>17.964743589743591</c:v>
                </c:pt>
                <c:pt idx="4">
                  <c:v>28.525641025641029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534016"/>
        <c:axId val="150535552"/>
        <c:axId val="0"/>
      </c:bar3DChart>
      <c:catAx>
        <c:axId val="1505340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535552"/>
        <c:crosses val="autoZero"/>
        <c:auto val="1"/>
        <c:lblAlgn val="ctr"/>
        <c:lblOffset val="100"/>
        <c:noMultiLvlLbl val="0"/>
      </c:catAx>
      <c:valAx>
        <c:axId val="1505355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5340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14.318181818181818</c:v>
                </c:pt>
                <c:pt idx="1">
                  <c:v>40.794117647058826</c:v>
                </c:pt>
                <c:pt idx="2">
                  <c:v>18.663101604278076</c:v>
                </c:pt>
                <c:pt idx="3">
                  <c:v>18.810160427807489</c:v>
                </c:pt>
                <c:pt idx="4">
                  <c:v>36.44385026737968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604032"/>
        <c:axId val="150614016"/>
        <c:axId val="0"/>
      </c:bar3DChart>
      <c:catAx>
        <c:axId val="1506040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614016"/>
        <c:crosses val="autoZero"/>
        <c:auto val="1"/>
        <c:lblAlgn val="ctr"/>
        <c:lblOffset val="100"/>
        <c:noMultiLvlLbl val="0"/>
      </c:catAx>
      <c:valAx>
        <c:axId val="15061401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6040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27.27124183006536</c:v>
                </c:pt>
                <c:pt idx="1">
                  <c:v>33.898692810457518</c:v>
                </c:pt>
                <c:pt idx="2">
                  <c:v>14.901960784313726</c:v>
                </c:pt>
                <c:pt idx="3">
                  <c:v>16.078431372549019</c:v>
                </c:pt>
                <c:pt idx="4">
                  <c:v>26.601307189542485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161472"/>
        <c:axId val="151167360"/>
        <c:axId val="0"/>
      </c:bar3DChart>
      <c:catAx>
        <c:axId val="1511614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167360"/>
        <c:crosses val="autoZero"/>
        <c:auto val="1"/>
        <c:lblAlgn val="ctr"/>
        <c:lblOffset val="100"/>
        <c:noMultiLvlLbl val="0"/>
      </c:catAx>
      <c:valAx>
        <c:axId val="1511673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1614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25.532467532467532</c:v>
                </c:pt>
                <c:pt idx="1">
                  <c:v>34.383116883116884</c:v>
                </c:pt>
                <c:pt idx="2">
                  <c:v>16.331168831168831</c:v>
                </c:pt>
                <c:pt idx="3">
                  <c:v>17.467532467532465</c:v>
                </c:pt>
                <c:pt idx="4">
                  <c:v>30.227272727272727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711296"/>
        <c:axId val="150717184"/>
        <c:axId val="0"/>
      </c:bar3DChart>
      <c:catAx>
        <c:axId val="1507112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717184"/>
        <c:crosses val="autoZero"/>
        <c:auto val="1"/>
        <c:lblAlgn val="ctr"/>
        <c:lblOffset val="100"/>
        <c:noMultiLvlLbl val="0"/>
      </c:catAx>
      <c:valAx>
        <c:axId val="1507171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7112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27.476821192052981</c:v>
                </c:pt>
                <c:pt idx="1">
                  <c:v>34.225165562913908</c:v>
                </c:pt>
                <c:pt idx="2">
                  <c:v>18.062913907284766</c:v>
                </c:pt>
                <c:pt idx="3">
                  <c:v>17.549668874172184</c:v>
                </c:pt>
                <c:pt idx="4">
                  <c:v>23.642384105960264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346560"/>
        <c:axId val="151348352"/>
        <c:axId val="0"/>
      </c:bar3DChart>
      <c:catAx>
        <c:axId val="1513465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348352"/>
        <c:crosses val="autoZero"/>
        <c:auto val="1"/>
        <c:lblAlgn val="ctr"/>
        <c:lblOffset val="100"/>
        <c:noMultiLvlLbl val="0"/>
      </c:catAx>
      <c:valAx>
        <c:axId val="1513483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3465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8.4935897435897427</c:v>
                </c:pt>
                <c:pt idx="1">
                  <c:v>36.900641025641022</c:v>
                </c:pt>
                <c:pt idx="2">
                  <c:v>16.762820512820511</c:v>
                </c:pt>
                <c:pt idx="3">
                  <c:v>18.541666666666668</c:v>
                </c:pt>
                <c:pt idx="4">
                  <c:v>28.830128205128204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293952"/>
        <c:axId val="151295488"/>
        <c:axId val="0"/>
      </c:bar3DChart>
      <c:catAx>
        <c:axId val="1512939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295488"/>
        <c:crosses val="autoZero"/>
        <c:auto val="1"/>
        <c:lblAlgn val="ctr"/>
        <c:lblOffset val="100"/>
        <c:noMultiLvlLbl val="0"/>
      </c:catAx>
      <c:valAx>
        <c:axId val="15129548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29395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15.437869822485206</c:v>
                </c:pt>
                <c:pt idx="1">
                  <c:v>40.718934911242606</c:v>
                </c:pt>
                <c:pt idx="2">
                  <c:v>18.683431952662723</c:v>
                </c:pt>
                <c:pt idx="3">
                  <c:v>18.816568047337277</c:v>
                </c:pt>
                <c:pt idx="4">
                  <c:v>35.784023668639051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823296"/>
        <c:axId val="150824832"/>
        <c:axId val="0"/>
      </c:bar3DChart>
      <c:catAx>
        <c:axId val="1508232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824832"/>
        <c:crosses val="autoZero"/>
        <c:auto val="1"/>
        <c:lblAlgn val="ctr"/>
        <c:lblOffset val="100"/>
        <c:noMultiLvlLbl val="0"/>
      </c:catAx>
      <c:valAx>
        <c:axId val="15082483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8232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Социальный</a:t>
            </a:r>
            <a:r>
              <a:rPr lang="ru-RU" sz="1600" baseline="0" dirty="0" smtClean="0"/>
              <a:t> статус респондентов</a:t>
            </a:r>
            <a:endParaRPr lang="ru-RU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506586440845836"/>
          <c:y val="0.18026439897984142"/>
          <c:w val="0.71142004655078495"/>
          <c:h val="0.7888692417503193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Руководитель предприятия</c:v>
                </c:pt>
                <c:pt idx="1">
                  <c:v>Руководитель среднего звена</c:v>
                </c:pt>
                <c:pt idx="2">
                  <c:v>Служащий</c:v>
                </c:pt>
                <c:pt idx="3">
                  <c:v>Специалист</c:v>
                </c:pt>
                <c:pt idx="4">
                  <c:v>Рабочий, обслуживающий персонал</c:v>
                </c:pt>
                <c:pt idx="5">
                  <c:v>Студент, учащицйся</c:v>
                </c:pt>
                <c:pt idx="6">
                  <c:v>Пенсионер</c:v>
                </c:pt>
                <c:pt idx="7">
                  <c:v>Домашняя хозяйка</c:v>
                </c:pt>
                <c:pt idx="8">
                  <c:v>Безработный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3.5232461602324613E-2</c:v>
                </c:pt>
                <c:pt idx="1">
                  <c:v>5.7233291822332916E-2</c:v>
                </c:pt>
                <c:pt idx="2">
                  <c:v>0.11695724366957244</c:v>
                </c:pt>
                <c:pt idx="3">
                  <c:v>0.22239518472395184</c:v>
                </c:pt>
                <c:pt idx="4">
                  <c:v>0.14451017019510171</c:v>
                </c:pt>
                <c:pt idx="5">
                  <c:v>0.18010585305105853</c:v>
                </c:pt>
                <c:pt idx="6">
                  <c:v>0.11534869240348693</c:v>
                </c:pt>
                <c:pt idx="7">
                  <c:v>6.8648816936488166E-2</c:v>
                </c:pt>
                <c:pt idx="8">
                  <c:v>5.9568285595682856E-2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46009088"/>
        <c:axId val="154366720"/>
      </c:barChart>
      <c:catAx>
        <c:axId val="1460090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4366720"/>
        <c:crosses val="autoZero"/>
        <c:auto val="1"/>
        <c:lblAlgn val="ctr"/>
        <c:lblOffset val="100"/>
        <c:noMultiLvlLbl val="0"/>
      </c:catAx>
      <c:valAx>
        <c:axId val="15436672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4600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23.316582914572862</c:v>
                </c:pt>
                <c:pt idx="1">
                  <c:v>34.793969849246231</c:v>
                </c:pt>
                <c:pt idx="2">
                  <c:v>17.412060301507537</c:v>
                </c:pt>
                <c:pt idx="3">
                  <c:v>17.996231155778894</c:v>
                </c:pt>
                <c:pt idx="4">
                  <c:v>29.924623115577891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249280"/>
        <c:axId val="131250816"/>
        <c:axId val="0"/>
      </c:bar3DChart>
      <c:catAx>
        <c:axId val="1312492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250816"/>
        <c:crosses val="autoZero"/>
        <c:auto val="1"/>
        <c:lblAlgn val="ctr"/>
        <c:lblOffset val="100"/>
        <c:noMultiLvlLbl val="0"/>
      </c:catAx>
      <c:valAx>
        <c:axId val="13125081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2492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27.61513157894737</c:v>
                </c:pt>
                <c:pt idx="1">
                  <c:v>29.069078947368421</c:v>
                </c:pt>
                <c:pt idx="2">
                  <c:v>14.802631578947368</c:v>
                </c:pt>
                <c:pt idx="3">
                  <c:v>16.184210526315788</c:v>
                </c:pt>
                <c:pt idx="4">
                  <c:v>20.953947368421051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085248"/>
        <c:axId val="132086784"/>
        <c:axId val="0"/>
      </c:bar3DChart>
      <c:catAx>
        <c:axId val="1320852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086784"/>
        <c:crosses val="autoZero"/>
        <c:auto val="1"/>
        <c:lblAlgn val="ctr"/>
        <c:lblOffset val="100"/>
        <c:noMultiLvlLbl val="0"/>
      </c:catAx>
      <c:valAx>
        <c:axId val="1320867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0852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8.1</c:v>
                </c:pt>
                <c:pt idx="1">
                  <c:v>33.74</c:v>
                </c:pt>
                <c:pt idx="2">
                  <c:v>15.399999999999999</c:v>
                </c:pt>
                <c:pt idx="3">
                  <c:v>16.399999999999999</c:v>
                </c:pt>
                <c:pt idx="4">
                  <c:v>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704704"/>
        <c:axId val="131706240"/>
        <c:axId val="0"/>
      </c:bar3DChart>
      <c:catAx>
        <c:axId val="1317047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706240"/>
        <c:crosses val="autoZero"/>
        <c:auto val="1"/>
        <c:lblAlgn val="ctr"/>
        <c:lblOffset val="100"/>
        <c:noMultiLvlLbl val="0"/>
      </c:catAx>
      <c:valAx>
        <c:axId val="1317062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7047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21.017241379310345</c:v>
                </c:pt>
                <c:pt idx="1">
                  <c:v>37.210344827586205</c:v>
                </c:pt>
                <c:pt idx="2">
                  <c:v>18.896551724137932</c:v>
                </c:pt>
                <c:pt idx="3">
                  <c:v>19.241379310344826</c:v>
                </c:pt>
                <c:pt idx="4">
                  <c:v>32.431034482758619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454656"/>
        <c:axId val="132460544"/>
        <c:axId val="0"/>
      </c:bar3DChart>
      <c:catAx>
        <c:axId val="1324546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460544"/>
        <c:crosses val="autoZero"/>
        <c:auto val="1"/>
        <c:lblAlgn val="ctr"/>
        <c:lblOffset val="100"/>
        <c:noMultiLvlLbl val="0"/>
      </c:catAx>
      <c:valAx>
        <c:axId val="13246054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4546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28.393939393939394</c:v>
                </c:pt>
                <c:pt idx="1">
                  <c:v>40.424242424242422</c:v>
                </c:pt>
                <c:pt idx="2">
                  <c:v>19.166666666666664</c:v>
                </c:pt>
                <c:pt idx="3">
                  <c:v>18.787878787878789</c:v>
                </c:pt>
                <c:pt idx="4">
                  <c:v>33.86363636363636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516480"/>
        <c:axId val="132526464"/>
        <c:axId val="0"/>
      </c:bar3DChart>
      <c:catAx>
        <c:axId val="1325164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526464"/>
        <c:crosses val="autoZero"/>
        <c:auto val="1"/>
        <c:lblAlgn val="ctr"/>
        <c:lblOffset val="100"/>
        <c:noMultiLvlLbl val="0"/>
      </c:catAx>
      <c:valAx>
        <c:axId val="1325264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5164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26.008620689655174</c:v>
                </c:pt>
                <c:pt idx="1">
                  <c:v>37.737068965517246</c:v>
                </c:pt>
                <c:pt idx="2">
                  <c:v>18.362068965517242</c:v>
                </c:pt>
                <c:pt idx="3">
                  <c:v>19.245689655172413</c:v>
                </c:pt>
                <c:pt idx="4">
                  <c:v>33.060344827586206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701184"/>
        <c:axId val="132702976"/>
        <c:axId val="0"/>
      </c:bar3DChart>
      <c:catAx>
        <c:axId val="1327011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702976"/>
        <c:crosses val="autoZero"/>
        <c:auto val="1"/>
        <c:lblAlgn val="ctr"/>
        <c:lblOffset val="100"/>
        <c:noMultiLvlLbl val="0"/>
      </c:catAx>
      <c:valAx>
        <c:axId val="13270297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7011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25.617647058823529</c:v>
                </c:pt>
                <c:pt idx="1">
                  <c:v>33.294117647058826</c:v>
                </c:pt>
                <c:pt idx="2">
                  <c:v>15.882352941176471</c:v>
                </c:pt>
                <c:pt idx="3">
                  <c:v>17.647058823529413</c:v>
                </c:pt>
                <c:pt idx="4">
                  <c:v>27.647058823529413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636032"/>
        <c:axId val="132637824"/>
        <c:axId val="0"/>
      </c:bar3DChart>
      <c:catAx>
        <c:axId val="1326360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637824"/>
        <c:crosses val="autoZero"/>
        <c:auto val="1"/>
        <c:lblAlgn val="ctr"/>
        <c:lblOffset val="100"/>
        <c:noMultiLvlLbl val="0"/>
      </c:catAx>
      <c:valAx>
        <c:axId val="13263782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6360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26.5</c:v>
                </c:pt>
                <c:pt idx="1">
                  <c:v>27.375</c:v>
                </c:pt>
                <c:pt idx="2">
                  <c:v>15</c:v>
                </c:pt>
                <c:pt idx="3">
                  <c:v>17.5</c:v>
                </c:pt>
                <c:pt idx="4">
                  <c:v>21.25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345856"/>
        <c:axId val="132347392"/>
        <c:axId val="0"/>
      </c:bar3DChart>
      <c:catAx>
        <c:axId val="1323458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347392"/>
        <c:crosses val="autoZero"/>
        <c:auto val="1"/>
        <c:lblAlgn val="ctr"/>
        <c:lblOffset val="100"/>
        <c:noMultiLvlLbl val="0"/>
      </c:catAx>
      <c:valAx>
        <c:axId val="13234739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3458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28.090909090909093</c:v>
                </c:pt>
                <c:pt idx="1">
                  <c:v>41.851515151515152</c:v>
                </c:pt>
                <c:pt idx="2">
                  <c:v>18.045454545454547</c:v>
                </c:pt>
                <c:pt idx="3">
                  <c:v>18.31818181818182</c:v>
                </c:pt>
                <c:pt idx="4">
                  <c:v>36.151515151515156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215168"/>
        <c:axId val="132216704"/>
        <c:axId val="0"/>
      </c:bar3DChart>
      <c:catAx>
        <c:axId val="1322151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216704"/>
        <c:crosses val="autoZero"/>
        <c:auto val="1"/>
        <c:lblAlgn val="ctr"/>
        <c:lblOffset val="100"/>
        <c:noMultiLvlLbl val="0"/>
      </c:catAx>
      <c:valAx>
        <c:axId val="13221670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2151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25.666666666666668</c:v>
                </c:pt>
                <c:pt idx="1">
                  <c:v>29.986111111111111</c:v>
                </c:pt>
                <c:pt idx="2">
                  <c:v>13.611111111111111</c:v>
                </c:pt>
                <c:pt idx="3">
                  <c:v>16.805555555555557</c:v>
                </c:pt>
                <c:pt idx="4">
                  <c:v>26.458333333333332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293376"/>
        <c:axId val="132294912"/>
        <c:axId val="0"/>
      </c:bar3DChart>
      <c:catAx>
        <c:axId val="1322933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294912"/>
        <c:crosses val="autoZero"/>
        <c:auto val="1"/>
        <c:lblAlgn val="ctr"/>
        <c:lblOffset val="100"/>
        <c:noMultiLvlLbl val="0"/>
      </c:catAx>
      <c:valAx>
        <c:axId val="1322949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29337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респондентов с ОВЗ в выборке исследования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explosion val="23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9.2592471080003888E-2"/>
                  <c:y val="6.4538751200573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135802469135804E-2"/>
                  <c:y val="-7.29568491832567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Лица с ОВЗ</c:v>
                </c:pt>
                <c:pt idx="1">
                  <c:v>Остальные респонденты</c:v>
                </c:pt>
              </c:strCache>
            </c:strRef>
          </c:cat>
          <c:val>
            <c:numRef>
              <c:f>Лист1!$B$2:$B$3</c:f>
              <c:numCache>
                <c:formatCode>#,000%</c:formatCode>
                <c:ptCount val="2"/>
                <c:pt idx="0">
                  <c:v>7.9078455790784555E-2</c:v>
                </c:pt>
                <c:pt idx="1">
                  <c:v>0.92092154420921546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27.24074074074074</c:v>
                </c:pt>
                <c:pt idx="1">
                  <c:v>36.814814814814817</c:v>
                </c:pt>
                <c:pt idx="2">
                  <c:v>16.666666666666668</c:v>
                </c:pt>
                <c:pt idx="3">
                  <c:v>18.055555555555557</c:v>
                </c:pt>
                <c:pt idx="4">
                  <c:v>30.277777777777779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182592"/>
        <c:axId val="133184128"/>
        <c:axId val="0"/>
      </c:bar3DChart>
      <c:catAx>
        <c:axId val="1331825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184128"/>
        <c:crosses val="autoZero"/>
        <c:auto val="1"/>
        <c:lblAlgn val="ctr"/>
        <c:lblOffset val="100"/>
        <c:noMultiLvlLbl val="0"/>
      </c:catAx>
      <c:valAx>
        <c:axId val="13318412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1825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25.25</c:v>
                </c:pt>
                <c:pt idx="1">
                  <c:v>24</c:v>
                </c:pt>
                <c:pt idx="2">
                  <c:v>10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064192"/>
        <c:axId val="133065728"/>
        <c:axId val="0"/>
      </c:bar3DChart>
      <c:catAx>
        <c:axId val="1330641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065728"/>
        <c:crosses val="autoZero"/>
        <c:auto val="1"/>
        <c:lblAlgn val="ctr"/>
        <c:lblOffset val="100"/>
        <c:noMultiLvlLbl val="0"/>
      </c:catAx>
      <c:valAx>
        <c:axId val="13306572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0641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25.617647058823529</c:v>
                </c:pt>
                <c:pt idx="1">
                  <c:v>33.294117647058826</c:v>
                </c:pt>
                <c:pt idx="2">
                  <c:v>15.882352941176471</c:v>
                </c:pt>
                <c:pt idx="3">
                  <c:v>17.647058823529413</c:v>
                </c:pt>
                <c:pt idx="4">
                  <c:v>27.647058823529413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126016"/>
        <c:axId val="133127552"/>
        <c:axId val="0"/>
      </c:bar3DChart>
      <c:catAx>
        <c:axId val="1331260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127552"/>
        <c:crosses val="autoZero"/>
        <c:auto val="1"/>
        <c:lblAlgn val="ctr"/>
        <c:lblOffset val="100"/>
        <c:noMultiLvlLbl val="0"/>
      </c:catAx>
      <c:valAx>
        <c:axId val="1331275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1260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27.953488372093023</c:v>
                </c:pt>
                <c:pt idx="1">
                  <c:v>36.447674418604656</c:v>
                </c:pt>
                <c:pt idx="2">
                  <c:v>18.284883720930232</c:v>
                </c:pt>
                <c:pt idx="3">
                  <c:v>19.418604651162791</c:v>
                </c:pt>
                <c:pt idx="4">
                  <c:v>32.063953488372093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761856"/>
        <c:axId val="132767744"/>
        <c:axId val="0"/>
      </c:bar3DChart>
      <c:catAx>
        <c:axId val="1327618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767744"/>
        <c:crosses val="autoZero"/>
        <c:auto val="1"/>
        <c:lblAlgn val="ctr"/>
        <c:lblOffset val="100"/>
        <c:noMultiLvlLbl val="0"/>
      </c:catAx>
      <c:valAx>
        <c:axId val="13276774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7618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27.932676518883415</c:v>
                </c:pt>
                <c:pt idx="1">
                  <c:v>36.531198686371098</c:v>
                </c:pt>
                <c:pt idx="2">
                  <c:v>18.44417077175698</c:v>
                </c:pt>
                <c:pt idx="3">
                  <c:v>18.7807881773399</c:v>
                </c:pt>
                <c:pt idx="4">
                  <c:v>31.773399014778324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840064"/>
        <c:axId val="132907392"/>
        <c:axId val="0"/>
      </c:bar3DChart>
      <c:catAx>
        <c:axId val="1328400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907392"/>
        <c:crosses val="autoZero"/>
        <c:auto val="1"/>
        <c:lblAlgn val="ctr"/>
        <c:lblOffset val="100"/>
        <c:noMultiLvlLbl val="0"/>
      </c:catAx>
      <c:valAx>
        <c:axId val="13290739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8400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28.285028790786946</c:v>
                </c:pt>
                <c:pt idx="1">
                  <c:v>44.619961612284065</c:v>
                </c:pt>
                <c:pt idx="2">
                  <c:v>18.574856046065257</c:v>
                </c:pt>
                <c:pt idx="3">
                  <c:v>18.334932821497119</c:v>
                </c:pt>
                <c:pt idx="4">
                  <c:v>37.00095969289827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274624"/>
        <c:axId val="133280512"/>
        <c:axId val="0"/>
      </c:bar3DChart>
      <c:catAx>
        <c:axId val="1332746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280512"/>
        <c:crosses val="autoZero"/>
        <c:auto val="1"/>
        <c:lblAlgn val="ctr"/>
        <c:lblOffset val="100"/>
        <c:noMultiLvlLbl val="0"/>
      </c:catAx>
      <c:valAx>
        <c:axId val="1332805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2746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28.111842105263158</c:v>
                </c:pt>
                <c:pt idx="1">
                  <c:v>41.16776315789474</c:v>
                </c:pt>
                <c:pt idx="2">
                  <c:v>18.486842105263158</c:v>
                </c:pt>
                <c:pt idx="3">
                  <c:v>18.453947368421055</c:v>
                </c:pt>
                <c:pt idx="4">
                  <c:v>35.19736842105263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352832"/>
        <c:axId val="133354624"/>
        <c:axId val="0"/>
      </c:bar3DChart>
      <c:catAx>
        <c:axId val="1333528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354624"/>
        <c:crosses val="autoZero"/>
        <c:auto val="1"/>
        <c:lblAlgn val="ctr"/>
        <c:lblOffset val="100"/>
        <c:noMultiLvlLbl val="0"/>
      </c:catAx>
      <c:valAx>
        <c:axId val="13335462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3528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27.046448087431692</c:v>
                </c:pt>
                <c:pt idx="1">
                  <c:v>36.081967213114758</c:v>
                </c:pt>
                <c:pt idx="2">
                  <c:v>17.117486338797814</c:v>
                </c:pt>
                <c:pt idx="3">
                  <c:v>17.71857923497268</c:v>
                </c:pt>
                <c:pt idx="4">
                  <c:v>31.53005464480874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2001792"/>
        <c:axId val="132003328"/>
        <c:axId val="0"/>
      </c:bar3DChart>
      <c:catAx>
        <c:axId val="1320017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003328"/>
        <c:crosses val="autoZero"/>
        <c:auto val="1"/>
        <c:lblAlgn val="ctr"/>
        <c:lblOffset val="100"/>
        <c:noMultiLvlLbl val="0"/>
      </c:catAx>
      <c:valAx>
        <c:axId val="13200332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0017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29.657894736842103</c:v>
                </c:pt>
                <c:pt idx="1">
                  <c:v>41.955263157894734</c:v>
                </c:pt>
                <c:pt idx="2">
                  <c:v>19.592105263157897</c:v>
                </c:pt>
                <c:pt idx="3">
                  <c:v>19.592105263157894</c:v>
                </c:pt>
                <c:pt idx="4">
                  <c:v>37.210526315789473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464448"/>
        <c:axId val="133465984"/>
        <c:axId val="0"/>
      </c:bar3DChart>
      <c:catAx>
        <c:axId val="1334644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465984"/>
        <c:crosses val="autoZero"/>
        <c:auto val="1"/>
        <c:lblAlgn val="ctr"/>
        <c:lblOffset val="100"/>
        <c:noMultiLvlLbl val="0"/>
      </c:catAx>
      <c:valAx>
        <c:axId val="13346598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4644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26.774725274725274</c:v>
                </c:pt>
                <c:pt idx="1">
                  <c:v>35.002747252747248</c:v>
                </c:pt>
                <c:pt idx="2">
                  <c:v>16.117216117216117</c:v>
                </c:pt>
                <c:pt idx="3">
                  <c:v>15.975274725274726</c:v>
                </c:pt>
                <c:pt idx="4">
                  <c:v>31.025641025641026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982080"/>
        <c:axId val="131983616"/>
        <c:axId val="0"/>
      </c:bar3DChart>
      <c:catAx>
        <c:axId val="1319820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983616"/>
        <c:crosses val="autoZero"/>
        <c:auto val="1"/>
        <c:lblAlgn val="ctr"/>
        <c:lblOffset val="100"/>
        <c:noMultiLvlLbl val="0"/>
      </c:catAx>
      <c:valAx>
        <c:axId val="13198361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9820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18.810810810810811</c:v>
                </c:pt>
                <c:pt idx="1">
                  <c:v>38.229729729729726</c:v>
                </c:pt>
                <c:pt idx="2">
                  <c:v>17.851351351351354</c:v>
                </c:pt>
                <c:pt idx="3">
                  <c:v>18.945945945945944</c:v>
                </c:pt>
                <c:pt idx="4">
                  <c:v>30.905405405405403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7217408"/>
        <c:axId val="147223296"/>
        <c:axId val="0"/>
      </c:bar3DChart>
      <c:catAx>
        <c:axId val="1472174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223296"/>
        <c:crosses val="autoZero"/>
        <c:auto val="1"/>
        <c:lblAlgn val="ctr"/>
        <c:lblOffset val="100"/>
        <c:noMultiLvlLbl val="0"/>
      </c:catAx>
      <c:valAx>
        <c:axId val="14722329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2174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28.994565217391305</c:v>
                </c:pt>
                <c:pt idx="1">
                  <c:v>39.445652173913039</c:v>
                </c:pt>
                <c:pt idx="2">
                  <c:v>17.744565217391305</c:v>
                </c:pt>
                <c:pt idx="3">
                  <c:v>18.478260869565219</c:v>
                </c:pt>
                <c:pt idx="4">
                  <c:v>33.315217391304344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563520"/>
        <c:axId val="133565056"/>
        <c:axId val="0"/>
      </c:bar3DChart>
      <c:catAx>
        <c:axId val="1335635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565056"/>
        <c:crosses val="autoZero"/>
        <c:auto val="1"/>
        <c:lblAlgn val="ctr"/>
        <c:lblOffset val="100"/>
        <c:noMultiLvlLbl val="0"/>
      </c:catAx>
      <c:valAx>
        <c:axId val="1335650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5635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28.104938271604937</c:v>
                </c:pt>
                <c:pt idx="1">
                  <c:v>41</c:v>
                </c:pt>
                <c:pt idx="2">
                  <c:v>18.063271604938272</c:v>
                </c:pt>
                <c:pt idx="3">
                  <c:v>18.42206790123457</c:v>
                </c:pt>
                <c:pt idx="4">
                  <c:v>35.104166666666671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4321664"/>
        <c:axId val="134323200"/>
        <c:axId val="0"/>
      </c:bar3DChart>
      <c:catAx>
        <c:axId val="1343216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323200"/>
        <c:crosses val="autoZero"/>
        <c:auto val="1"/>
        <c:lblAlgn val="ctr"/>
        <c:lblOffset val="100"/>
        <c:noMultiLvlLbl val="0"/>
      </c:catAx>
      <c:valAx>
        <c:axId val="13432320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3216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9.6447368421052637</c:v>
                </c:pt>
                <c:pt idx="1">
                  <c:v>47.789473684210527</c:v>
                </c:pt>
                <c:pt idx="2">
                  <c:v>19.421052631578949</c:v>
                </c:pt>
                <c:pt idx="3">
                  <c:v>19.631578947368421</c:v>
                </c:pt>
                <c:pt idx="4">
                  <c:v>38.710526315789473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4080384"/>
        <c:axId val="134081920"/>
        <c:axId val="0"/>
      </c:bar3DChart>
      <c:catAx>
        <c:axId val="1340803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081920"/>
        <c:crosses val="autoZero"/>
        <c:auto val="1"/>
        <c:lblAlgn val="ctr"/>
        <c:lblOffset val="100"/>
        <c:noMultiLvlLbl val="0"/>
      </c:catAx>
      <c:valAx>
        <c:axId val="13408192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0803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6.666666666666667</c:v>
                </c:pt>
                <c:pt idx="1">
                  <c:v>25.925925925925927</c:v>
                </c:pt>
                <c:pt idx="2">
                  <c:v>13.981481481481481</c:v>
                </c:pt>
                <c:pt idx="3">
                  <c:v>15.185185185185185</c:v>
                </c:pt>
                <c:pt idx="4">
                  <c:v>22.314814814814813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4445312"/>
        <c:axId val="134451200"/>
        <c:axId val="0"/>
      </c:bar3DChart>
      <c:catAx>
        <c:axId val="1344453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451200"/>
        <c:crosses val="autoZero"/>
        <c:auto val="1"/>
        <c:lblAlgn val="ctr"/>
        <c:lblOffset val="100"/>
        <c:noMultiLvlLbl val="0"/>
      </c:catAx>
      <c:valAx>
        <c:axId val="13445120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4453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8.7335526315789469</c:v>
                </c:pt>
                <c:pt idx="1">
                  <c:v>38.042763157894733</c:v>
                </c:pt>
                <c:pt idx="2">
                  <c:v>17.220394736842103</c:v>
                </c:pt>
                <c:pt idx="3">
                  <c:v>17.976973684210527</c:v>
                </c:pt>
                <c:pt idx="4">
                  <c:v>33.421052631578945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4253184"/>
        <c:axId val="134254976"/>
        <c:axId val="0"/>
      </c:bar3DChart>
      <c:catAx>
        <c:axId val="1342531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254976"/>
        <c:crosses val="autoZero"/>
        <c:auto val="1"/>
        <c:lblAlgn val="ctr"/>
        <c:lblOffset val="100"/>
        <c:noMultiLvlLbl val="0"/>
      </c:catAx>
      <c:valAx>
        <c:axId val="13425497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2531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9.242857142857142</c:v>
                </c:pt>
                <c:pt idx="1">
                  <c:v>34.60285714285714</c:v>
                </c:pt>
                <c:pt idx="2">
                  <c:v>17.87142857142857</c:v>
                </c:pt>
                <c:pt idx="3">
                  <c:v>18.214285714285715</c:v>
                </c:pt>
                <c:pt idx="4">
                  <c:v>32.542857142857144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4482944"/>
        <c:axId val="134488832"/>
        <c:axId val="0"/>
      </c:bar3DChart>
      <c:catAx>
        <c:axId val="1344829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488832"/>
        <c:crosses val="autoZero"/>
        <c:auto val="1"/>
        <c:lblAlgn val="ctr"/>
        <c:lblOffset val="100"/>
        <c:noMultiLvlLbl val="0"/>
      </c:catAx>
      <c:valAx>
        <c:axId val="13448883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4829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8.5449735449735442</c:v>
                </c:pt>
                <c:pt idx="1">
                  <c:v>33.156084656084658</c:v>
                </c:pt>
                <c:pt idx="2">
                  <c:v>17.156084656084658</c:v>
                </c:pt>
                <c:pt idx="3">
                  <c:v>18.664021164021165</c:v>
                </c:pt>
                <c:pt idx="4">
                  <c:v>26.666666666666668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0932864"/>
        <c:axId val="150951040"/>
        <c:axId val="0"/>
      </c:bar3DChart>
      <c:catAx>
        <c:axId val="1509328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951040"/>
        <c:crosses val="autoZero"/>
        <c:auto val="1"/>
        <c:lblAlgn val="ctr"/>
        <c:lblOffset val="100"/>
        <c:noMultiLvlLbl val="0"/>
      </c:catAx>
      <c:valAx>
        <c:axId val="1509510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932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8.5526315789473681</c:v>
                </c:pt>
                <c:pt idx="1">
                  <c:v>27.935672514619881</c:v>
                </c:pt>
                <c:pt idx="2">
                  <c:v>18.099415204678362</c:v>
                </c:pt>
                <c:pt idx="3">
                  <c:v>18.567251461988306</c:v>
                </c:pt>
                <c:pt idx="4">
                  <c:v>26.798245614035089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011328"/>
        <c:axId val="151012864"/>
        <c:axId val="0"/>
      </c:bar3DChart>
      <c:catAx>
        <c:axId val="1510113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012864"/>
        <c:crosses val="autoZero"/>
        <c:auto val="1"/>
        <c:lblAlgn val="ctr"/>
        <c:lblOffset val="100"/>
        <c:noMultiLvlLbl val="0"/>
      </c:catAx>
      <c:valAx>
        <c:axId val="1510128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0113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9.5576923076923084</c:v>
                </c:pt>
                <c:pt idx="1">
                  <c:v>39.346153846153847</c:v>
                </c:pt>
                <c:pt idx="2">
                  <c:v>18.442307692307693</c:v>
                </c:pt>
                <c:pt idx="3">
                  <c:v>18.076923076923077</c:v>
                </c:pt>
                <c:pt idx="4">
                  <c:v>32.769230769230766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433600"/>
        <c:axId val="151435136"/>
        <c:axId val="0"/>
      </c:bar3DChart>
      <c:catAx>
        <c:axId val="1514336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435136"/>
        <c:crosses val="autoZero"/>
        <c:auto val="1"/>
        <c:lblAlgn val="ctr"/>
        <c:lblOffset val="100"/>
        <c:noMultiLvlLbl val="0"/>
      </c:catAx>
      <c:valAx>
        <c:axId val="15143513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43360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7.8921568627450984</c:v>
                </c:pt>
                <c:pt idx="1">
                  <c:v>24.566176470588236</c:v>
                </c:pt>
                <c:pt idx="2">
                  <c:v>15.110294117647058</c:v>
                </c:pt>
                <c:pt idx="3">
                  <c:v>15.661764705882353</c:v>
                </c:pt>
                <c:pt idx="4">
                  <c:v>22.953431372549019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56820480"/>
        <c:axId val="56822016"/>
        <c:axId val="0"/>
      </c:bar3DChart>
      <c:catAx>
        <c:axId val="568204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6822016"/>
        <c:crosses val="autoZero"/>
        <c:auto val="1"/>
        <c:lblAlgn val="ctr"/>
        <c:lblOffset val="100"/>
        <c:noMultiLvlLbl val="0"/>
      </c:catAx>
      <c:valAx>
        <c:axId val="5682201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68204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28.747706422018346</c:v>
                </c:pt>
                <c:pt idx="1">
                  <c:v>47.140672782874617</c:v>
                </c:pt>
                <c:pt idx="2">
                  <c:v>19.548929663608561</c:v>
                </c:pt>
                <c:pt idx="3">
                  <c:v>19.648318042813457</c:v>
                </c:pt>
                <c:pt idx="4">
                  <c:v>38.692660550458712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7529088"/>
        <c:axId val="147547264"/>
        <c:axId val="0"/>
      </c:bar3DChart>
      <c:catAx>
        <c:axId val="1475290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547264"/>
        <c:crosses val="autoZero"/>
        <c:auto val="1"/>
        <c:lblAlgn val="ctr"/>
        <c:lblOffset val="100"/>
        <c:noMultiLvlLbl val="0"/>
      </c:catAx>
      <c:valAx>
        <c:axId val="1475472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5290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8.7378640776699026</c:v>
                </c:pt>
                <c:pt idx="1">
                  <c:v>35.941747572815537</c:v>
                </c:pt>
                <c:pt idx="2">
                  <c:v>19.393203883495147</c:v>
                </c:pt>
                <c:pt idx="3">
                  <c:v>18.422330097087379</c:v>
                </c:pt>
                <c:pt idx="4">
                  <c:v>34.344660194174757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6449536"/>
        <c:axId val="146451072"/>
        <c:axId val="0"/>
      </c:bar3DChart>
      <c:catAx>
        <c:axId val="1464495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451072"/>
        <c:crosses val="autoZero"/>
        <c:auto val="1"/>
        <c:lblAlgn val="ctr"/>
        <c:lblOffset val="100"/>
        <c:noMultiLvlLbl val="0"/>
      </c:catAx>
      <c:valAx>
        <c:axId val="14645107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4495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6.5544871794871797</c:v>
                </c:pt>
                <c:pt idx="1">
                  <c:v>28.961538461538463</c:v>
                </c:pt>
                <c:pt idx="2">
                  <c:v>15.096153846153847</c:v>
                </c:pt>
                <c:pt idx="3">
                  <c:v>16.650641025641026</c:v>
                </c:pt>
                <c:pt idx="4">
                  <c:v>18.349358974358974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57644544"/>
        <c:axId val="57646080"/>
        <c:axId val="0"/>
      </c:bar3DChart>
      <c:catAx>
        <c:axId val="57644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7646080"/>
        <c:crosses val="autoZero"/>
        <c:auto val="1"/>
        <c:lblAlgn val="ctr"/>
        <c:lblOffset val="100"/>
        <c:noMultiLvlLbl val="0"/>
      </c:catAx>
      <c:valAx>
        <c:axId val="5764608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76445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9.6052631578947363</c:v>
                </c:pt>
                <c:pt idx="1">
                  <c:v>42.15789473684211</c:v>
                </c:pt>
                <c:pt idx="2">
                  <c:v>18.815789473684212</c:v>
                </c:pt>
                <c:pt idx="3">
                  <c:v>18.815789473684212</c:v>
                </c:pt>
                <c:pt idx="4">
                  <c:v>34.078947368421055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6491264"/>
        <c:axId val="146492800"/>
        <c:axId val="0"/>
      </c:bar3DChart>
      <c:catAx>
        <c:axId val="1464912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492800"/>
        <c:crosses val="autoZero"/>
        <c:auto val="1"/>
        <c:lblAlgn val="ctr"/>
        <c:lblOffset val="100"/>
        <c:noMultiLvlLbl val="0"/>
      </c:catAx>
      <c:valAx>
        <c:axId val="14649280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4912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27.5</c:v>
                </c:pt>
                <c:pt idx="1">
                  <c:v>39.700000000000003</c:v>
                </c:pt>
                <c:pt idx="2">
                  <c:v>19.5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6565376"/>
        <c:axId val="146571264"/>
        <c:axId val="0"/>
      </c:bar3DChart>
      <c:catAx>
        <c:axId val="1465653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571264"/>
        <c:crosses val="autoZero"/>
        <c:auto val="1"/>
        <c:lblAlgn val="ctr"/>
        <c:lblOffset val="100"/>
        <c:noMultiLvlLbl val="0"/>
      </c:catAx>
      <c:valAx>
        <c:axId val="1465712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56537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28.691176470588236</c:v>
                </c:pt>
                <c:pt idx="1">
                  <c:v>41.255882352941178</c:v>
                </c:pt>
                <c:pt idx="2">
                  <c:v>19.058823529411764</c:v>
                </c:pt>
                <c:pt idx="3">
                  <c:v>19.132352941176471</c:v>
                </c:pt>
                <c:pt idx="4">
                  <c:v>35.897058823529413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779968"/>
        <c:axId val="133898624"/>
        <c:axId val="0"/>
      </c:bar3DChart>
      <c:catAx>
        <c:axId val="1517799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898624"/>
        <c:crosses val="autoZero"/>
        <c:auto val="1"/>
        <c:lblAlgn val="ctr"/>
        <c:lblOffset val="100"/>
        <c:noMultiLvlLbl val="0"/>
      </c:catAx>
      <c:valAx>
        <c:axId val="13389862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7799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28.111842105263158</c:v>
                </c:pt>
                <c:pt idx="1">
                  <c:v>29.276315789473685</c:v>
                </c:pt>
                <c:pt idx="2">
                  <c:v>17.631578947368421</c:v>
                </c:pt>
                <c:pt idx="3">
                  <c:v>18.585526315789473</c:v>
                </c:pt>
                <c:pt idx="4">
                  <c:v>28.914473684210524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3942272"/>
        <c:axId val="133952256"/>
        <c:axId val="0"/>
      </c:bar3DChart>
      <c:catAx>
        <c:axId val="1339422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952256"/>
        <c:crosses val="autoZero"/>
        <c:auto val="1"/>
        <c:lblAlgn val="ctr"/>
        <c:lblOffset val="100"/>
        <c:noMultiLvlLbl val="0"/>
      </c:catAx>
      <c:valAx>
        <c:axId val="1339522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9422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26.243589743589745</c:v>
                </c:pt>
                <c:pt idx="1">
                  <c:v>32.643589743589743</c:v>
                </c:pt>
                <c:pt idx="2">
                  <c:v>15.012820512820513</c:v>
                </c:pt>
                <c:pt idx="3">
                  <c:v>16.076923076923077</c:v>
                </c:pt>
                <c:pt idx="4">
                  <c:v>26.038461538461537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3451904"/>
        <c:axId val="153453696"/>
        <c:axId val="0"/>
      </c:bar3DChart>
      <c:catAx>
        <c:axId val="1534519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453696"/>
        <c:crosses val="autoZero"/>
        <c:auto val="1"/>
        <c:lblAlgn val="ctr"/>
        <c:lblOffset val="100"/>
        <c:noMultiLvlLbl val="0"/>
      </c:catAx>
      <c:valAx>
        <c:axId val="15345369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34519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25.071428571428569</c:v>
                </c:pt>
                <c:pt idx="1">
                  <c:v>25.857142857142861</c:v>
                </c:pt>
                <c:pt idx="2">
                  <c:v>13.571428571428571</c:v>
                </c:pt>
                <c:pt idx="3">
                  <c:v>15.357142857142858</c:v>
                </c:pt>
                <c:pt idx="4">
                  <c:v>20.714285714285715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3407488"/>
        <c:axId val="153409024"/>
        <c:axId val="0"/>
      </c:bar3DChart>
      <c:catAx>
        <c:axId val="1534074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409024"/>
        <c:crosses val="autoZero"/>
        <c:auto val="1"/>
        <c:lblAlgn val="ctr"/>
        <c:lblOffset val="100"/>
        <c:noMultiLvlLbl val="0"/>
      </c:catAx>
      <c:valAx>
        <c:axId val="15340902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34074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26.021739130434781</c:v>
                </c:pt>
                <c:pt idx="1">
                  <c:v>39.54347826086957</c:v>
                </c:pt>
                <c:pt idx="2">
                  <c:v>18.043478260869563</c:v>
                </c:pt>
                <c:pt idx="3">
                  <c:v>19.021739130434781</c:v>
                </c:pt>
                <c:pt idx="4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2033152"/>
        <c:axId val="152034688"/>
        <c:axId val="0"/>
      </c:bar3DChart>
      <c:catAx>
        <c:axId val="1520331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2034688"/>
        <c:crosses val="autoZero"/>
        <c:auto val="1"/>
        <c:lblAlgn val="ctr"/>
        <c:lblOffset val="100"/>
        <c:noMultiLvlLbl val="0"/>
      </c:catAx>
      <c:valAx>
        <c:axId val="15203468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203315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27.295454545454547</c:v>
                </c:pt>
                <c:pt idx="1">
                  <c:v>32.590909090909086</c:v>
                </c:pt>
                <c:pt idx="2">
                  <c:v>17.159090909090907</c:v>
                </c:pt>
                <c:pt idx="3">
                  <c:v>17.613636363636363</c:v>
                </c:pt>
                <c:pt idx="4">
                  <c:v>25.34090909090909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2131840"/>
        <c:axId val="152133632"/>
        <c:axId val="0"/>
      </c:bar3DChart>
      <c:catAx>
        <c:axId val="1521318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2133632"/>
        <c:crosses val="autoZero"/>
        <c:auto val="1"/>
        <c:lblAlgn val="ctr"/>
        <c:lblOffset val="100"/>
        <c:noMultiLvlLbl val="0"/>
      </c:catAx>
      <c:valAx>
        <c:axId val="15213363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21318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20.61038961038961</c:v>
                </c:pt>
                <c:pt idx="1">
                  <c:v>40.529220779220786</c:v>
                </c:pt>
                <c:pt idx="2">
                  <c:v>18.961038961038959</c:v>
                </c:pt>
                <c:pt idx="3">
                  <c:v>19.107142857142854</c:v>
                </c:pt>
                <c:pt idx="4">
                  <c:v>37.402597402597401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5341696"/>
        <c:axId val="125343232"/>
        <c:axId val="0"/>
      </c:bar3DChart>
      <c:catAx>
        <c:axId val="1253416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343232"/>
        <c:crosses val="autoZero"/>
        <c:auto val="1"/>
        <c:lblAlgn val="ctr"/>
        <c:lblOffset val="100"/>
        <c:noMultiLvlLbl val="0"/>
      </c:catAx>
      <c:valAx>
        <c:axId val="12534323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3416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27.333333333333336</c:v>
                </c:pt>
                <c:pt idx="1">
                  <c:v>38.5</c:v>
                </c:pt>
                <c:pt idx="2">
                  <c:v>19.583333333333336</c:v>
                </c:pt>
                <c:pt idx="3">
                  <c:v>20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3500288"/>
        <c:axId val="153518464"/>
        <c:axId val="0"/>
      </c:bar3DChart>
      <c:catAx>
        <c:axId val="1535002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518464"/>
        <c:crosses val="autoZero"/>
        <c:auto val="1"/>
        <c:lblAlgn val="ctr"/>
        <c:lblOffset val="100"/>
        <c:noMultiLvlLbl val="0"/>
      </c:catAx>
      <c:valAx>
        <c:axId val="15351846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35002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28.26923076923077</c:v>
                </c:pt>
                <c:pt idx="1">
                  <c:v>39.461538461538467</c:v>
                </c:pt>
                <c:pt idx="2">
                  <c:v>17.884615384615387</c:v>
                </c:pt>
                <c:pt idx="3">
                  <c:v>16.153846153846153</c:v>
                </c:pt>
                <c:pt idx="4">
                  <c:v>29.807692307692307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3558016"/>
        <c:axId val="153559808"/>
        <c:axId val="0"/>
      </c:bar3DChart>
      <c:catAx>
        <c:axId val="1535580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559808"/>
        <c:crosses val="autoZero"/>
        <c:auto val="1"/>
        <c:lblAlgn val="ctr"/>
        <c:lblOffset val="100"/>
        <c:noMultiLvlLbl val="0"/>
      </c:catAx>
      <c:valAx>
        <c:axId val="15355980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35580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21.605263157894736</c:v>
                </c:pt>
                <c:pt idx="1">
                  <c:v>42.15789473684211</c:v>
                </c:pt>
                <c:pt idx="2">
                  <c:v>18.815789473684212</c:v>
                </c:pt>
                <c:pt idx="3">
                  <c:v>18.815789473684212</c:v>
                </c:pt>
                <c:pt idx="4">
                  <c:v>34.078947368421055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8484608"/>
        <c:axId val="18490496"/>
        <c:axId val="0"/>
      </c:bar3DChart>
      <c:catAx>
        <c:axId val="184846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490496"/>
        <c:crosses val="autoZero"/>
        <c:auto val="1"/>
        <c:lblAlgn val="ctr"/>
        <c:lblOffset val="100"/>
        <c:noMultiLvlLbl val="0"/>
      </c:catAx>
      <c:valAx>
        <c:axId val="1849049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4846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</c:v>
                </c:pt>
                <c:pt idx="1">
                  <c:v>42.875</c:v>
                </c:pt>
                <c:pt idx="2">
                  <c:v>19.375</c:v>
                </c:pt>
                <c:pt idx="3">
                  <c:v>20</c:v>
                </c:pt>
                <c:pt idx="4">
                  <c:v>36.875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4107904"/>
        <c:axId val="154109440"/>
        <c:axId val="0"/>
      </c:bar3DChart>
      <c:catAx>
        <c:axId val="1541079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109440"/>
        <c:crosses val="autoZero"/>
        <c:auto val="1"/>
        <c:lblAlgn val="ctr"/>
        <c:lblOffset val="100"/>
        <c:noMultiLvlLbl val="0"/>
      </c:catAx>
      <c:valAx>
        <c:axId val="1541094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1079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23.678571428571431</c:v>
                </c:pt>
                <c:pt idx="1">
                  <c:v>36.857142857142861</c:v>
                </c:pt>
                <c:pt idx="2">
                  <c:v>16.25</c:v>
                </c:pt>
                <c:pt idx="3">
                  <c:v>16.607142857142854</c:v>
                </c:pt>
                <c:pt idx="4">
                  <c:v>30.714285714285715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8596224"/>
        <c:axId val="18597760"/>
        <c:axId val="0"/>
      </c:bar3DChart>
      <c:catAx>
        <c:axId val="185962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597760"/>
        <c:crosses val="autoZero"/>
        <c:auto val="1"/>
        <c:lblAlgn val="ctr"/>
        <c:lblOffset val="100"/>
        <c:noMultiLvlLbl val="0"/>
      </c:catAx>
      <c:valAx>
        <c:axId val="185977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5962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27.7890625</c:v>
                </c:pt>
                <c:pt idx="1">
                  <c:v>41.25</c:v>
                </c:pt>
                <c:pt idx="2">
                  <c:v>18.02734375</c:v>
                </c:pt>
                <c:pt idx="3">
                  <c:v>18.92578125</c:v>
                </c:pt>
                <c:pt idx="4">
                  <c:v>31.71875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3678592"/>
        <c:axId val="153680128"/>
        <c:axId val="0"/>
      </c:bar3DChart>
      <c:catAx>
        <c:axId val="1536785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680128"/>
        <c:crosses val="autoZero"/>
        <c:auto val="1"/>
        <c:lblAlgn val="ctr"/>
        <c:lblOffset val="100"/>
        <c:noMultiLvlLbl val="0"/>
      </c:catAx>
      <c:valAx>
        <c:axId val="15368012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367859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27.881578947368421</c:v>
                </c:pt>
                <c:pt idx="1">
                  <c:v>37.052631578947363</c:v>
                </c:pt>
                <c:pt idx="2">
                  <c:v>17.631578947368421</c:v>
                </c:pt>
                <c:pt idx="3">
                  <c:v>19.342105263157894</c:v>
                </c:pt>
                <c:pt idx="4">
                  <c:v>30.526315789473685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3740416"/>
        <c:axId val="153741952"/>
        <c:axId val="0"/>
      </c:bar3DChart>
      <c:catAx>
        <c:axId val="1537404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3741952"/>
        <c:crosses val="autoZero"/>
        <c:auto val="1"/>
        <c:lblAlgn val="ctr"/>
        <c:lblOffset val="100"/>
        <c:noMultiLvlLbl val="0"/>
      </c:catAx>
      <c:valAx>
        <c:axId val="1537419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37404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19.8671875</c:v>
                </c:pt>
                <c:pt idx="1">
                  <c:v>37.625</c:v>
                </c:pt>
                <c:pt idx="2">
                  <c:v>17.734375</c:v>
                </c:pt>
                <c:pt idx="3">
                  <c:v>18.90625</c:v>
                </c:pt>
                <c:pt idx="4">
                  <c:v>31.1328125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635456"/>
        <c:axId val="151636992"/>
        <c:axId val="0"/>
      </c:bar3DChart>
      <c:catAx>
        <c:axId val="1516354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636992"/>
        <c:crosses val="autoZero"/>
        <c:auto val="1"/>
        <c:lblAlgn val="ctr"/>
        <c:lblOffset val="100"/>
        <c:noMultiLvlLbl val="0"/>
      </c:catAx>
      <c:valAx>
        <c:axId val="15163699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6354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27.858024691358025</c:v>
                </c:pt>
                <c:pt idx="1">
                  <c:v>38.160493827160494</c:v>
                </c:pt>
                <c:pt idx="2">
                  <c:v>17.87037037037037</c:v>
                </c:pt>
                <c:pt idx="3">
                  <c:v>18.364197530864196</c:v>
                </c:pt>
                <c:pt idx="4">
                  <c:v>30.339506172839506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1693184"/>
        <c:axId val="151694720"/>
        <c:axId val="0"/>
      </c:bar3DChart>
      <c:catAx>
        <c:axId val="1516931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694720"/>
        <c:crosses val="autoZero"/>
        <c:auto val="1"/>
        <c:lblAlgn val="ctr"/>
        <c:lblOffset val="100"/>
        <c:noMultiLvlLbl val="0"/>
      </c:catAx>
      <c:valAx>
        <c:axId val="15169472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6931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24.764940239043824</c:v>
                </c:pt>
                <c:pt idx="1">
                  <c:v>37.91235059760956</c:v>
                </c:pt>
                <c:pt idx="2">
                  <c:v>18.147410358565736</c:v>
                </c:pt>
                <c:pt idx="3">
                  <c:v>18.695219123505975</c:v>
                </c:pt>
                <c:pt idx="4">
                  <c:v>33.695219123505971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4294528"/>
        <c:axId val="154304512"/>
        <c:axId val="0"/>
      </c:bar3DChart>
      <c:catAx>
        <c:axId val="1542945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304512"/>
        <c:crosses val="autoZero"/>
        <c:auto val="1"/>
        <c:lblAlgn val="ctr"/>
        <c:lblOffset val="100"/>
        <c:noMultiLvlLbl val="0"/>
      </c:catAx>
      <c:valAx>
        <c:axId val="1543045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2945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26.418181818181818</c:v>
                </c:pt>
                <c:pt idx="1">
                  <c:v>42.905454545454546</c:v>
                </c:pt>
                <c:pt idx="2">
                  <c:v>18.890909090909091</c:v>
                </c:pt>
                <c:pt idx="3">
                  <c:v>19.281818181818181</c:v>
                </c:pt>
                <c:pt idx="4">
                  <c:v>35.690909090909088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47612032"/>
        <c:axId val="147613568"/>
        <c:axId val="0"/>
      </c:bar3DChart>
      <c:catAx>
        <c:axId val="1476120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613568"/>
        <c:crosses val="autoZero"/>
        <c:auto val="1"/>
        <c:lblAlgn val="ctr"/>
        <c:lblOffset val="100"/>
        <c:noMultiLvlLbl val="0"/>
      </c:catAx>
      <c:valAx>
        <c:axId val="14761356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6120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27.50299401197605</c:v>
                </c:pt>
                <c:pt idx="1">
                  <c:v>40.34730538922156</c:v>
                </c:pt>
                <c:pt idx="2">
                  <c:v>17.185628742514972</c:v>
                </c:pt>
                <c:pt idx="3">
                  <c:v>17.320359281437128</c:v>
                </c:pt>
                <c:pt idx="4">
                  <c:v>32.73952095808383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4241664"/>
        <c:axId val="154247552"/>
        <c:axId val="0"/>
      </c:bar3DChart>
      <c:catAx>
        <c:axId val="1542416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247552"/>
        <c:crosses val="autoZero"/>
        <c:auto val="1"/>
        <c:lblAlgn val="ctr"/>
        <c:lblOffset val="100"/>
        <c:noMultiLvlLbl val="0"/>
      </c:catAx>
      <c:valAx>
        <c:axId val="1542475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2416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28.962499999999999</c:v>
                </c:pt>
                <c:pt idx="1">
                  <c:v>40.362499999999997</c:v>
                </c:pt>
                <c:pt idx="2">
                  <c:v>18.825000000000003</c:v>
                </c:pt>
                <c:pt idx="3">
                  <c:v>19.2</c:v>
                </c:pt>
                <c:pt idx="4">
                  <c:v>34.125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7162496"/>
        <c:axId val="157172480"/>
        <c:axId val="0"/>
      </c:bar3DChart>
      <c:catAx>
        <c:axId val="1571624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7172480"/>
        <c:crosses val="autoZero"/>
        <c:auto val="1"/>
        <c:lblAlgn val="ctr"/>
        <c:lblOffset val="100"/>
        <c:noMultiLvlLbl val="0"/>
      </c:catAx>
      <c:valAx>
        <c:axId val="15717248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162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27.978978978978979</c:v>
                </c:pt>
                <c:pt idx="1">
                  <c:v>39.838838838838839</c:v>
                </c:pt>
                <c:pt idx="2">
                  <c:v>18.313313313313316</c:v>
                </c:pt>
                <c:pt idx="3">
                  <c:v>18.633633633633632</c:v>
                </c:pt>
                <c:pt idx="4">
                  <c:v>33.513513513513516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537920"/>
        <c:axId val="131539712"/>
        <c:axId val="0"/>
      </c:bar3DChart>
      <c:catAx>
        <c:axId val="1315379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539712"/>
        <c:crosses val="autoZero"/>
        <c:auto val="1"/>
        <c:lblAlgn val="ctr"/>
        <c:lblOffset val="100"/>
        <c:noMultiLvlLbl val="0"/>
      </c:catAx>
      <c:valAx>
        <c:axId val="13153971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5379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24.763528138528137</c:v>
                </c:pt>
                <c:pt idx="1">
                  <c:v>39.396103896103895</c:v>
                </c:pt>
                <c:pt idx="2">
                  <c:v>18.311688311688311</c:v>
                </c:pt>
                <c:pt idx="3">
                  <c:v>19.185606060606062</c:v>
                </c:pt>
                <c:pt idx="4">
                  <c:v>31.950757575757578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31575168"/>
        <c:axId val="131581056"/>
        <c:axId val="0"/>
      </c:bar3DChart>
      <c:catAx>
        <c:axId val="1315751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581056"/>
        <c:crosses val="autoZero"/>
        <c:auto val="1"/>
        <c:lblAlgn val="ctr"/>
        <c:lblOffset val="100"/>
        <c:noMultiLvlLbl val="0"/>
      </c:catAx>
      <c:valAx>
        <c:axId val="131581056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5751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29.117647058823529</c:v>
                </c:pt>
                <c:pt idx="1">
                  <c:v>43.611764705882351</c:v>
                </c:pt>
                <c:pt idx="2">
                  <c:v>18.5</c:v>
                </c:pt>
                <c:pt idx="3">
                  <c:v>18.323529411764707</c:v>
                </c:pt>
                <c:pt idx="4">
                  <c:v>34.67647058823529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8917504"/>
        <c:axId val="128919040"/>
        <c:axId val="0"/>
      </c:bar3DChart>
      <c:catAx>
        <c:axId val="1289175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919040"/>
        <c:crosses val="autoZero"/>
        <c:auto val="1"/>
        <c:lblAlgn val="ctr"/>
        <c:lblOffset val="100"/>
        <c:noMultiLvlLbl val="0"/>
      </c:catAx>
      <c:valAx>
        <c:axId val="12891904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9175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27.787878787878789</c:v>
                </c:pt>
                <c:pt idx="1">
                  <c:v>41.424242424242429</c:v>
                </c:pt>
                <c:pt idx="2">
                  <c:v>18.106060606060609</c:v>
                </c:pt>
                <c:pt idx="3">
                  <c:v>18.484848484848484</c:v>
                </c:pt>
                <c:pt idx="4">
                  <c:v>33.030303030303031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56975488"/>
        <c:axId val="156977024"/>
        <c:axId val="0"/>
      </c:bar3DChart>
      <c:catAx>
        <c:axId val="1569754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6977024"/>
        <c:crosses val="autoZero"/>
        <c:auto val="1"/>
        <c:lblAlgn val="ctr"/>
        <c:lblOffset val="100"/>
        <c:noMultiLvlLbl val="0"/>
      </c:catAx>
      <c:valAx>
        <c:axId val="156977024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9754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28.206349206349206</c:v>
                </c:pt>
                <c:pt idx="1">
                  <c:v>41.531746031746039</c:v>
                </c:pt>
                <c:pt idx="2">
                  <c:v>19.007936507936506</c:v>
                </c:pt>
                <c:pt idx="3">
                  <c:v>19.682539682539684</c:v>
                </c:pt>
                <c:pt idx="4">
                  <c:v>33.769841269841272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8770816"/>
        <c:axId val="128772352"/>
        <c:axId val="0"/>
      </c:bar3DChart>
      <c:catAx>
        <c:axId val="1287708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772352"/>
        <c:crosses val="autoZero"/>
        <c:auto val="1"/>
        <c:lblAlgn val="ctr"/>
        <c:lblOffset val="100"/>
        <c:noMultiLvlLbl val="0"/>
      </c:catAx>
      <c:valAx>
        <c:axId val="12877235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77081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29.222972972972975</c:v>
                </c:pt>
                <c:pt idx="1">
                  <c:v>43.189189189189193</c:v>
                </c:pt>
                <c:pt idx="2">
                  <c:v>18.986486486486488</c:v>
                </c:pt>
                <c:pt idx="3">
                  <c:v>18.75</c:v>
                </c:pt>
                <c:pt idx="4">
                  <c:v>35.13513513513513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8707968"/>
        <c:axId val="128783488"/>
        <c:axId val="0"/>
      </c:bar3DChart>
      <c:catAx>
        <c:axId val="1287079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783488"/>
        <c:crosses val="autoZero"/>
        <c:auto val="1"/>
        <c:lblAlgn val="ctr"/>
        <c:lblOffset val="100"/>
        <c:noMultiLvlLbl val="0"/>
      </c:catAx>
      <c:valAx>
        <c:axId val="128783488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7079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28.583333333333336</c:v>
                </c:pt>
                <c:pt idx="1">
                  <c:v>42.083333333333336</c:v>
                </c:pt>
                <c:pt idx="2">
                  <c:v>19.270833333333332</c:v>
                </c:pt>
                <c:pt idx="3">
                  <c:v>19.895833333333336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9335296"/>
        <c:axId val="129336832"/>
        <c:axId val="0"/>
      </c:bar3DChart>
      <c:catAx>
        <c:axId val="1293352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336832"/>
        <c:crosses val="autoZero"/>
        <c:auto val="1"/>
        <c:lblAlgn val="ctr"/>
        <c:lblOffset val="100"/>
        <c:noMultiLvlLbl val="0"/>
      </c:catAx>
      <c:valAx>
        <c:axId val="129336832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3352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50000">
                    <a:srgbClr val="FF0000"/>
                  </a:gs>
                  <a:gs pos="100000">
                    <a:srgbClr val="FF330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c:spPr>
          </c:dPt>
          <c:dLbls>
            <c:numFmt formatCode="#\ #,#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Открытость</c:v>
                </c:pt>
                <c:pt idx="1">
                  <c:v>Комфортность</c:v>
                </c:pt>
                <c:pt idx="2">
                  <c:v>Время ожидания</c:v>
                </c:pt>
                <c:pt idx="3">
                  <c:v>Доброжелательность</c:v>
                </c:pt>
                <c:pt idx="4">
                  <c:v>Удовлетворенность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28.142857142857142</c:v>
                </c:pt>
                <c:pt idx="1">
                  <c:v>38.771428571428572</c:v>
                </c:pt>
                <c:pt idx="2">
                  <c:v>18.142857142857146</c:v>
                </c:pt>
                <c:pt idx="3">
                  <c:v>18.142857142857142</c:v>
                </c:pt>
                <c:pt idx="4">
                  <c:v>34.285714285714285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cylinder"/>
        <c:axId val="128881024"/>
        <c:axId val="128882560"/>
        <c:axId val="0"/>
      </c:bar3DChart>
      <c:catAx>
        <c:axId val="1288810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882560"/>
        <c:crosses val="autoZero"/>
        <c:auto val="1"/>
        <c:lblAlgn val="ctr"/>
        <c:lblOffset val="100"/>
        <c:noMultiLvlLbl val="0"/>
      </c:catAx>
      <c:valAx>
        <c:axId val="128882560"/>
        <c:scaling>
          <c:orientation val="minMax"/>
          <c:max val="50"/>
          <c:min val="0"/>
        </c:scaling>
        <c:delete val="0"/>
        <c:axPos val="t"/>
        <c:majorGridlines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8810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86028-21DD-45BF-B53F-E882707C382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9F8AE0-6BDA-46B5-9945-F53BB41238F0}">
      <dgm:prSet phldrT="[Текст]"/>
      <dgm:spPr/>
      <dgm:t>
        <a:bodyPr/>
        <a:lstStyle/>
        <a:p>
          <a:r>
            <a:rPr lang="ru-RU" dirty="0" smtClean="0"/>
            <a:t>Все организации (141)</a:t>
          </a:r>
          <a:endParaRPr lang="ru-RU" dirty="0"/>
        </a:p>
      </dgm:t>
    </dgm:pt>
    <dgm:pt modelId="{CDB10637-B686-46CD-8B80-B4007A0827DD}" type="parTrans" cxnId="{43CE9CEF-C502-4B42-90A5-4268CF3DE813}">
      <dgm:prSet/>
      <dgm:spPr/>
      <dgm:t>
        <a:bodyPr/>
        <a:lstStyle/>
        <a:p>
          <a:endParaRPr lang="ru-RU"/>
        </a:p>
      </dgm:t>
    </dgm:pt>
    <dgm:pt modelId="{975ECC4F-6054-4336-B114-ED2BDD9156ED}" type="sibTrans" cxnId="{43CE9CEF-C502-4B42-90A5-4268CF3DE813}">
      <dgm:prSet/>
      <dgm:spPr/>
      <dgm:t>
        <a:bodyPr/>
        <a:lstStyle/>
        <a:p>
          <a:endParaRPr lang="ru-RU"/>
        </a:p>
      </dgm:t>
    </dgm:pt>
    <dgm:pt modelId="{71A4CCB4-007E-48E5-9AA5-B932E8219769}">
      <dgm:prSet phldrT="[Текст]"/>
      <dgm:spPr/>
      <dgm:t>
        <a:bodyPr/>
        <a:lstStyle/>
        <a:p>
          <a:r>
            <a:rPr lang="ru-RU" dirty="0" smtClean="0"/>
            <a:t>Дома культуры, клубы, центры досуга (110)</a:t>
          </a:r>
          <a:endParaRPr lang="ru-RU" dirty="0"/>
        </a:p>
      </dgm:t>
    </dgm:pt>
    <dgm:pt modelId="{28B58D15-92F1-41C6-B75E-DC8B6E7845E1}" type="parTrans" cxnId="{7D63875B-E063-4A7F-BF3D-3FFE9C18F7D4}">
      <dgm:prSet/>
      <dgm:spPr/>
      <dgm:t>
        <a:bodyPr/>
        <a:lstStyle/>
        <a:p>
          <a:endParaRPr lang="ru-RU"/>
        </a:p>
      </dgm:t>
    </dgm:pt>
    <dgm:pt modelId="{B645AE9E-7A46-40E6-83DF-4C6595D27E72}" type="sibTrans" cxnId="{7D63875B-E063-4A7F-BF3D-3FFE9C18F7D4}">
      <dgm:prSet/>
      <dgm:spPr/>
      <dgm:t>
        <a:bodyPr/>
        <a:lstStyle/>
        <a:p>
          <a:endParaRPr lang="ru-RU"/>
        </a:p>
      </dgm:t>
    </dgm:pt>
    <dgm:pt modelId="{90976FCB-FDD1-4EE0-8898-28B730849E7D}">
      <dgm:prSet phldrT="[Текст]"/>
      <dgm:spPr/>
      <dgm:t>
        <a:bodyPr/>
        <a:lstStyle/>
        <a:p>
          <a:r>
            <a:rPr lang="ru-RU" dirty="0" smtClean="0"/>
            <a:t>Библиотеки (19)</a:t>
          </a:r>
          <a:endParaRPr lang="ru-RU" dirty="0"/>
        </a:p>
      </dgm:t>
    </dgm:pt>
    <dgm:pt modelId="{3511D6E1-4251-4EEF-8B8E-957D035D11B9}" type="parTrans" cxnId="{77ACA1AB-A000-406D-A686-77163FDB87CF}">
      <dgm:prSet/>
      <dgm:spPr/>
      <dgm:t>
        <a:bodyPr/>
        <a:lstStyle/>
        <a:p>
          <a:endParaRPr lang="ru-RU"/>
        </a:p>
      </dgm:t>
    </dgm:pt>
    <dgm:pt modelId="{D4ED1356-4182-4DE2-8ED1-7571E6D6EDAA}" type="sibTrans" cxnId="{77ACA1AB-A000-406D-A686-77163FDB87CF}">
      <dgm:prSet/>
      <dgm:spPr/>
      <dgm:t>
        <a:bodyPr/>
        <a:lstStyle/>
        <a:p>
          <a:endParaRPr lang="ru-RU"/>
        </a:p>
      </dgm:t>
    </dgm:pt>
    <dgm:pt modelId="{6F1DCB5D-805A-4519-BF44-AA1CABDE1B8B}">
      <dgm:prSet phldrT="[Текст]"/>
      <dgm:spPr/>
      <dgm:t>
        <a:bodyPr/>
        <a:lstStyle/>
        <a:p>
          <a:r>
            <a:rPr lang="ru-RU" dirty="0" smtClean="0"/>
            <a:t>Парки, музеи (9)</a:t>
          </a:r>
          <a:endParaRPr lang="ru-RU" dirty="0"/>
        </a:p>
      </dgm:t>
    </dgm:pt>
    <dgm:pt modelId="{68F1346B-1622-49C2-ADB1-04F96B36A2F9}" type="parTrans" cxnId="{FC82729E-730D-47EE-B25D-40087AA8B5E3}">
      <dgm:prSet/>
      <dgm:spPr/>
      <dgm:t>
        <a:bodyPr/>
        <a:lstStyle/>
        <a:p>
          <a:endParaRPr lang="ru-RU"/>
        </a:p>
      </dgm:t>
    </dgm:pt>
    <dgm:pt modelId="{A9A8A152-C016-414A-B0DA-761D9B0EE983}" type="sibTrans" cxnId="{FC82729E-730D-47EE-B25D-40087AA8B5E3}">
      <dgm:prSet/>
      <dgm:spPr/>
      <dgm:t>
        <a:bodyPr/>
        <a:lstStyle/>
        <a:p>
          <a:endParaRPr lang="ru-RU"/>
        </a:p>
      </dgm:t>
    </dgm:pt>
    <dgm:pt modelId="{4F820957-22F6-44B4-877B-461628BB80B0}">
      <dgm:prSet/>
      <dgm:spPr/>
      <dgm:t>
        <a:bodyPr/>
        <a:lstStyle/>
        <a:p>
          <a:r>
            <a:rPr lang="ru-RU" dirty="0" smtClean="0"/>
            <a:t>Кинотеатры, Филармонии, театры, творческие коллективы (3)</a:t>
          </a:r>
          <a:endParaRPr lang="ru-RU" dirty="0"/>
        </a:p>
      </dgm:t>
    </dgm:pt>
    <dgm:pt modelId="{E3949F33-304B-4456-96E5-351C9F9CB855}" type="parTrans" cxnId="{B782B813-3726-4DBF-A534-EDCEE2CCE78A}">
      <dgm:prSet/>
      <dgm:spPr/>
      <dgm:t>
        <a:bodyPr/>
        <a:lstStyle/>
        <a:p>
          <a:endParaRPr lang="ru-RU"/>
        </a:p>
      </dgm:t>
    </dgm:pt>
    <dgm:pt modelId="{472BF7B5-332F-414A-9CAA-EB11F2ABD08F}" type="sibTrans" cxnId="{B782B813-3726-4DBF-A534-EDCEE2CCE78A}">
      <dgm:prSet/>
      <dgm:spPr/>
      <dgm:t>
        <a:bodyPr/>
        <a:lstStyle/>
        <a:p>
          <a:endParaRPr lang="ru-RU"/>
        </a:p>
      </dgm:t>
    </dgm:pt>
    <dgm:pt modelId="{53DB336D-1A56-490A-A98A-A74915F66354}" type="pres">
      <dgm:prSet presAssocID="{ED386028-21DD-45BF-B53F-E882707C38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C9A74-4FA1-4FE1-9504-91D6A65D1756}" type="pres">
      <dgm:prSet presAssocID="{839F8AE0-6BDA-46B5-9945-F53BB41238F0}" presName="root1" presStyleCnt="0"/>
      <dgm:spPr/>
      <dgm:t>
        <a:bodyPr/>
        <a:lstStyle/>
        <a:p>
          <a:endParaRPr lang="ru-RU"/>
        </a:p>
      </dgm:t>
    </dgm:pt>
    <dgm:pt modelId="{A156FEED-F4E2-4727-AE27-669D4CE06E4A}" type="pres">
      <dgm:prSet presAssocID="{839F8AE0-6BDA-46B5-9945-F53BB4123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BA695-7A6E-4449-8F82-B9850F562A18}" type="pres">
      <dgm:prSet presAssocID="{839F8AE0-6BDA-46B5-9945-F53BB41238F0}" presName="level2hierChild" presStyleCnt="0"/>
      <dgm:spPr/>
      <dgm:t>
        <a:bodyPr/>
        <a:lstStyle/>
        <a:p>
          <a:endParaRPr lang="ru-RU"/>
        </a:p>
      </dgm:t>
    </dgm:pt>
    <dgm:pt modelId="{76966EDE-AA6E-43E9-B94D-59B193B38E5E}" type="pres">
      <dgm:prSet presAssocID="{28B58D15-92F1-41C6-B75E-DC8B6E7845E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399D17D-C0AE-4A59-BBBB-E4AC2FC41719}" type="pres">
      <dgm:prSet presAssocID="{28B58D15-92F1-41C6-B75E-DC8B6E7845E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303FDBF-72E7-4D16-8AEA-B25DD045CB70}" type="pres">
      <dgm:prSet presAssocID="{71A4CCB4-007E-48E5-9AA5-B932E8219769}" presName="root2" presStyleCnt="0"/>
      <dgm:spPr/>
      <dgm:t>
        <a:bodyPr/>
        <a:lstStyle/>
        <a:p>
          <a:endParaRPr lang="ru-RU"/>
        </a:p>
      </dgm:t>
    </dgm:pt>
    <dgm:pt modelId="{CF9BA4A8-DDB6-4D3F-BCF2-5D23CF388213}" type="pres">
      <dgm:prSet presAssocID="{71A4CCB4-007E-48E5-9AA5-B932E821976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7AFAD9-49A2-4DD7-B1AB-0F2FA278BB33}" type="pres">
      <dgm:prSet presAssocID="{71A4CCB4-007E-48E5-9AA5-B932E8219769}" presName="level3hierChild" presStyleCnt="0"/>
      <dgm:spPr/>
      <dgm:t>
        <a:bodyPr/>
        <a:lstStyle/>
        <a:p>
          <a:endParaRPr lang="ru-RU"/>
        </a:p>
      </dgm:t>
    </dgm:pt>
    <dgm:pt modelId="{8C25FCE2-3647-4B3D-B814-0ACF4C51D1B5}" type="pres">
      <dgm:prSet presAssocID="{3511D6E1-4251-4EEF-8B8E-957D035D11B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0498C3F-2ED0-4A3E-A236-8A264C6043C2}" type="pres">
      <dgm:prSet presAssocID="{3511D6E1-4251-4EEF-8B8E-957D035D11B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A92F008-5D54-41D1-A54A-415B2CA0DBF1}" type="pres">
      <dgm:prSet presAssocID="{90976FCB-FDD1-4EE0-8898-28B730849E7D}" presName="root2" presStyleCnt="0"/>
      <dgm:spPr/>
      <dgm:t>
        <a:bodyPr/>
        <a:lstStyle/>
        <a:p>
          <a:endParaRPr lang="ru-RU"/>
        </a:p>
      </dgm:t>
    </dgm:pt>
    <dgm:pt modelId="{BA4FD8B9-28FE-4961-BFBD-774C3EF0E8DB}" type="pres">
      <dgm:prSet presAssocID="{90976FCB-FDD1-4EE0-8898-28B730849E7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AEAB7-2B5D-4FDD-A0E2-2DB63E34234E}" type="pres">
      <dgm:prSet presAssocID="{90976FCB-FDD1-4EE0-8898-28B730849E7D}" presName="level3hierChild" presStyleCnt="0"/>
      <dgm:spPr/>
      <dgm:t>
        <a:bodyPr/>
        <a:lstStyle/>
        <a:p>
          <a:endParaRPr lang="ru-RU"/>
        </a:p>
      </dgm:t>
    </dgm:pt>
    <dgm:pt modelId="{3413EFCC-D391-4E0F-8940-BBED4703C8B6}" type="pres">
      <dgm:prSet presAssocID="{68F1346B-1622-49C2-ADB1-04F96B36A2F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58B8FB5-88D7-4552-BA2A-BE6ABD655192}" type="pres">
      <dgm:prSet presAssocID="{68F1346B-1622-49C2-ADB1-04F96B36A2F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9172386-1A1E-4A81-9741-ED52F080802A}" type="pres">
      <dgm:prSet presAssocID="{6F1DCB5D-805A-4519-BF44-AA1CABDE1B8B}" presName="root2" presStyleCnt="0"/>
      <dgm:spPr/>
      <dgm:t>
        <a:bodyPr/>
        <a:lstStyle/>
        <a:p>
          <a:endParaRPr lang="ru-RU"/>
        </a:p>
      </dgm:t>
    </dgm:pt>
    <dgm:pt modelId="{D2F8C81B-A126-4199-843E-4FF948ABF135}" type="pres">
      <dgm:prSet presAssocID="{6F1DCB5D-805A-4519-BF44-AA1CABDE1B8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C9EE6-4461-49A1-BAFF-1B616F44BF32}" type="pres">
      <dgm:prSet presAssocID="{6F1DCB5D-805A-4519-BF44-AA1CABDE1B8B}" presName="level3hierChild" presStyleCnt="0"/>
      <dgm:spPr/>
      <dgm:t>
        <a:bodyPr/>
        <a:lstStyle/>
        <a:p>
          <a:endParaRPr lang="ru-RU"/>
        </a:p>
      </dgm:t>
    </dgm:pt>
    <dgm:pt modelId="{3BB9E420-0A26-48D4-A333-D3F5DB6703BB}" type="pres">
      <dgm:prSet presAssocID="{E3949F33-304B-4456-96E5-351C9F9CB85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409BBD2-C7D3-4309-BF74-CE279A2709AF}" type="pres">
      <dgm:prSet presAssocID="{E3949F33-304B-4456-96E5-351C9F9CB85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1D12F82-D85C-420D-9320-E8697EFC21A2}" type="pres">
      <dgm:prSet presAssocID="{4F820957-22F6-44B4-877B-461628BB80B0}" presName="root2" presStyleCnt="0"/>
      <dgm:spPr/>
      <dgm:t>
        <a:bodyPr/>
        <a:lstStyle/>
        <a:p>
          <a:endParaRPr lang="ru-RU"/>
        </a:p>
      </dgm:t>
    </dgm:pt>
    <dgm:pt modelId="{BECEBEA6-3481-4827-BBC0-978217B588BB}" type="pres">
      <dgm:prSet presAssocID="{4F820957-22F6-44B4-877B-461628BB80B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CDCA5B-89BE-483E-B4F3-940093F2C823}" type="pres">
      <dgm:prSet presAssocID="{4F820957-22F6-44B4-877B-461628BB80B0}" presName="level3hierChild" presStyleCnt="0"/>
      <dgm:spPr/>
      <dgm:t>
        <a:bodyPr/>
        <a:lstStyle/>
        <a:p>
          <a:endParaRPr lang="ru-RU"/>
        </a:p>
      </dgm:t>
    </dgm:pt>
  </dgm:ptLst>
  <dgm:cxnLst>
    <dgm:cxn modelId="{43CE9CEF-C502-4B42-90A5-4268CF3DE813}" srcId="{ED386028-21DD-45BF-B53F-E882707C382A}" destId="{839F8AE0-6BDA-46B5-9945-F53BB41238F0}" srcOrd="0" destOrd="0" parTransId="{CDB10637-B686-46CD-8B80-B4007A0827DD}" sibTransId="{975ECC4F-6054-4336-B114-ED2BDD9156ED}"/>
    <dgm:cxn modelId="{8BAAE5A2-FE33-4715-BF4B-D9E9561F3538}" type="presOf" srcId="{E3949F33-304B-4456-96E5-351C9F9CB855}" destId="{3BB9E420-0A26-48D4-A333-D3F5DB6703BB}" srcOrd="0" destOrd="0" presId="urn:microsoft.com/office/officeart/2008/layout/HorizontalMultiLevelHierarchy"/>
    <dgm:cxn modelId="{EAA33D64-756E-423B-81AD-FB47E4EBA399}" type="presOf" srcId="{ED386028-21DD-45BF-B53F-E882707C382A}" destId="{53DB336D-1A56-490A-A98A-A74915F66354}" srcOrd="0" destOrd="0" presId="urn:microsoft.com/office/officeart/2008/layout/HorizontalMultiLevelHierarchy"/>
    <dgm:cxn modelId="{AC3675C4-AFF7-4B09-8D00-91C8E3E2C297}" type="presOf" srcId="{6F1DCB5D-805A-4519-BF44-AA1CABDE1B8B}" destId="{D2F8C81B-A126-4199-843E-4FF948ABF135}" srcOrd="0" destOrd="0" presId="urn:microsoft.com/office/officeart/2008/layout/HorizontalMultiLevelHierarchy"/>
    <dgm:cxn modelId="{24DD52DC-A159-4CCB-94ED-ADFA274F0211}" type="presOf" srcId="{4F820957-22F6-44B4-877B-461628BB80B0}" destId="{BECEBEA6-3481-4827-BBC0-978217B588BB}" srcOrd="0" destOrd="0" presId="urn:microsoft.com/office/officeart/2008/layout/HorizontalMultiLevelHierarchy"/>
    <dgm:cxn modelId="{857940F4-C4BF-4727-93FD-F3D2F78D63F5}" type="presOf" srcId="{28B58D15-92F1-41C6-B75E-DC8B6E7845E1}" destId="{2399D17D-C0AE-4A59-BBBB-E4AC2FC41719}" srcOrd="1" destOrd="0" presId="urn:microsoft.com/office/officeart/2008/layout/HorizontalMultiLevelHierarchy"/>
    <dgm:cxn modelId="{0721E5DC-5822-4140-875F-A65AA12D0B80}" type="presOf" srcId="{3511D6E1-4251-4EEF-8B8E-957D035D11B9}" destId="{10498C3F-2ED0-4A3E-A236-8A264C6043C2}" srcOrd="1" destOrd="0" presId="urn:microsoft.com/office/officeart/2008/layout/HorizontalMultiLevelHierarchy"/>
    <dgm:cxn modelId="{77ACA1AB-A000-406D-A686-77163FDB87CF}" srcId="{839F8AE0-6BDA-46B5-9945-F53BB41238F0}" destId="{90976FCB-FDD1-4EE0-8898-28B730849E7D}" srcOrd="1" destOrd="0" parTransId="{3511D6E1-4251-4EEF-8B8E-957D035D11B9}" sibTransId="{D4ED1356-4182-4DE2-8ED1-7571E6D6EDAA}"/>
    <dgm:cxn modelId="{E3989F25-C47D-4AC9-955D-7F7CE579ED37}" type="presOf" srcId="{E3949F33-304B-4456-96E5-351C9F9CB855}" destId="{F409BBD2-C7D3-4309-BF74-CE279A2709AF}" srcOrd="1" destOrd="0" presId="urn:microsoft.com/office/officeart/2008/layout/HorizontalMultiLevelHierarchy"/>
    <dgm:cxn modelId="{5409DCBE-6DFD-4C68-B45C-D192EE080014}" type="presOf" srcId="{68F1346B-1622-49C2-ADB1-04F96B36A2F9}" destId="{3413EFCC-D391-4E0F-8940-BBED4703C8B6}" srcOrd="0" destOrd="0" presId="urn:microsoft.com/office/officeart/2008/layout/HorizontalMultiLevelHierarchy"/>
    <dgm:cxn modelId="{76B20485-9E28-467A-8EAE-56C492ABEA47}" type="presOf" srcId="{839F8AE0-6BDA-46B5-9945-F53BB41238F0}" destId="{A156FEED-F4E2-4727-AE27-669D4CE06E4A}" srcOrd="0" destOrd="0" presId="urn:microsoft.com/office/officeart/2008/layout/HorizontalMultiLevelHierarchy"/>
    <dgm:cxn modelId="{505588A6-3563-4DED-983E-0E663358E53F}" type="presOf" srcId="{90976FCB-FDD1-4EE0-8898-28B730849E7D}" destId="{BA4FD8B9-28FE-4961-BFBD-774C3EF0E8DB}" srcOrd="0" destOrd="0" presId="urn:microsoft.com/office/officeart/2008/layout/HorizontalMultiLevelHierarchy"/>
    <dgm:cxn modelId="{FC82729E-730D-47EE-B25D-40087AA8B5E3}" srcId="{839F8AE0-6BDA-46B5-9945-F53BB41238F0}" destId="{6F1DCB5D-805A-4519-BF44-AA1CABDE1B8B}" srcOrd="2" destOrd="0" parTransId="{68F1346B-1622-49C2-ADB1-04F96B36A2F9}" sibTransId="{A9A8A152-C016-414A-B0DA-761D9B0EE983}"/>
    <dgm:cxn modelId="{0681E05C-5B5D-4B86-8CF0-3E229B7BB683}" type="presOf" srcId="{68F1346B-1622-49C2-ADB1-04F96B36A2F9}" destId="{958B8FB5-88D7-4552-BA2A-BE6ABD655192}" srcOrd="1" destOrd="0" presId="urn:microsoft.com/office/officeart/2008/layout/HorizontalMultiLevelHierarchy"/>
    <dgm:cxn modelId="{7D63875B-E063-4A7F-BF3D-3FFE9C18F7D4}" srcId="{839F8AE0-6BDA-46B5-9945-F53BB41238F0}" destId="{71A4CCB4-007E-48E5-9AA5-B932E8219769}" srcOrd="0" destOrd="0" parTransId="{28B58D15-92F1-41C6-B75E-DC8B6E7845E1}" sibTransId="{B645AE9E-7A46-40E6-83DF-4C6595D27E72}"/>
    <dgm:cxn modelId="{5E46D1F1-142F-4072-A627-911F4F8A4098}" type="presOf" srcId="{71A4CCB4-007E-48E5-9AA5-B932E8219769}" destId="{CF9BA4A8-DDB6-4D3F-BCF2-5D23CF388213}" srcOrd="0" destOrd="0" presId="urn:microsoft.com/office/officeart/2008/layout/HorizontalMultiLevelHierarchy"/>
    <dgm:cxn modelId="{B782B813-3726-4DBF-A534-EDCEE2CCE78A}" srcId="{839F8AE0-6BDA-46B5-9945-F53BB41238F0}" destId="{4F820957-22F6-44B4-877B-461628BB80B0}" srcOrd="3" destOrd="0" parTransId="{E3949F33-304B-4456-96E5-351C9F9CB855}" sibTransId="{472BF7B5-332F-414A-9CAA-EB11F2ABD08F}"/>
    <dgm:cxn modelId="{D5775B1F-0D9F-487E-8060-0E24B8999175}" type="presOf" srcId="{3511D6E1-4251-4EEF-8B8E-957D035D11B9}" destId="{8C25FCE2-3647-4B3D-B814-0ACF4C51D1B5}" srcOrd="0" destOrd="0" presId="urn:microsoft.com/office/officeart/2008/layout/HorizontalMultiLevelHierarchy"/>
    <dgm:cxn modelId="{1828C5FD-47AB-472E-9440-EAEE999593A5}" type="presOf" srcId="{28B58D15-92F1-41C6-B75E-DC8B6E7845E1}" destId="{76966EDE-AA6E-43E9-B94D-59B193B38E5E}" srcOrd="0" destOrd="0" presId="urn:microsoft.com/office/officeart/2008/layout/HorizontalMultiLevelHierarchy"/>
    <dgm:cxn modelId="{5C997C82-1019-4A20-B41B-74CE6AE4B5E2}" type="presParOf" srcId="{53DB336D-1A56-490A-A98A-A74915F66354}" destId="{215C9A74-4FA1-4FE1-9504-91D6A65D1756}" srcOrd="0" destOrd="0" presId="urn:microsoft.com/office/officeart/2008/layout/HorizontalMultiLevelHierarchy"/>
    <dgm:cxn modelId="{73CE2625-3735-4981-8A57-3A7B27523FAC}" type="presParOf" srcId="{215C9A74-4FA1-4FE1-9504-91D6A65D1756}" destId="{A156FEED-F4E2-4727-AE27-669D4CE06E4A}" srcOrd="0" destOrd="0" presId="urn:microsoft.com/office/officeart/2008/layout/HorizontalMultiLevelHierarchy"/>
    <dgm:cxn modelId="{F2350225-EB2C-47B2-B9DB-C834FC55E61A}" type="presParOf" srcId="{215C9A74-4FA1-4FE1-9504-91D6A65D1756}" destId="{FFEBA695-7A6E-4449-8F82-B9850F562A18}" srcOrd="1" destOrd="0" presId="urn:microsoft.com/office/officeart/2008/layout/HorizontalMultiLevelHierarchy"/>
    <dgm:cxn modelId="{15C2964A-2EB5-4A68-9370-0EF36940AF6C}" type="presParOf" srcId="{FFEBA695-7A6E-4449-8F82-B9850F562A18}" destId="{76966EDE-AA6E-43E9-B94D-59B193B38E5E}" srcOrd="0" destOrd="0" presId="urn:microsoft.com/office/officeart/2008/layout/HorizontalMultiLevelHierarchy"/>
    <dgm:cxn modelId="{06EC8E66-40B0-48F8-A8D6-C41C7BB69622}" type="presParOf" srcId="{76966EDE-AA6E-43E9-B94D-59B193B38E5E}" destId="{2399D17D-C0AE-4A59-BBBB-E4AC2FC41719}" srcOrd="0" destOrd="0" presId="urn:microsoft.com/office/officeart/2008/layout/HorizontalMultiLevelHierarchy"/>
    <dgm:cxn modelId="{91CFFD55-4C23-4D54-87F7-CC0ADF674B46}" type="presParOf" srcId="{FFEBA695-7A6E-4449-8F82-B9850F562A18}" destId="{1303FDBF-72E7-4D16-8AEA-B25DD045CB70}" srcOrd="1" destOrd="0" presId="urn:microsoft.com/office/officeart/2008/layout/HorizontalMultiLevelHierarchy"/>
    <dgm:cxn modelId="{6C06EBC1-597F-4D01-BF5C-EB1B85EE146F}" type="presParOf" srcId="{1303FDBF-72E7-4D16-8AEA-B25DD045CB70}" destId="{CF9BA4A8-DDB6-4D3F-BCF2-5D23CF388213}" srcOrd="0" destOrd="0" presId="urn:microsoft.com/office/officeart/2008/layout/HorizontalMultiLevelHierarchy"/>
    <dgm:cxn modelId="{28EE37D3-B2C5-4F64-B874-28A7C875EB36}" type="presParOf" srcId="{1303FDBF-72E7-4D16-8AEA-B25DD045CB70}" destId="{057AFAD9-49A2-4DD7-B1AB-0F2FA278BB33}" srcOrd="1" destOrd="0" presId="urn:microsoft.com/office/officeart/2008/layout/HorizontalMultiLevelHierarchy"/>
    <dgm:cxn modelId="{55538C8E-78FA-48AB-82E5-9D503086A800}" type="presParOf" srcId="{FFEBA695-7A6E-4449-8F82-B9850F562A18}" destId="{8C25FCE2-3647-4B3D-B814-0ACF4C51D1B5}" srcOrd="2" destOrd="0" presId="urn:microsoft.com/office/officeart/2008/layout/HorizontalMultiLevelHierarchy"/>
    <dgm:cxn modelId="{342D3DD1-AE19-4131-AF4D-8CBBE71858A8}" type="presParOf" srcId="{8C25FCE2-3647-4B3D-B814-0ACF4C51D1B5}" destId="{10498C3F-2ED0-4A3E-A236-8A264C6043C2}" srcOrd="0" destOrd="0" presId="urn:microsoft.com/office/officeart/2008/layout/HorizontalMultiLevelHierarchy"/>
    <dgm:cxn modelId="{5A813907-568D-4337-AE04-C5EF6F179E9B}" type="presParOf" srcId="{FFEBA695-7A6E-4449-8F82-B9850F562A18}" destId="{0A92F008-5D54-41D1-A54A-415B2CA0DBF1}" srcOrd="3" destOrd="0" presId="urn:microsoft.com/office/officeart/2008/layout/HorizontalMultiLevelHierarchy"/>
    <dgm:cxn modelId="{0B50DA99-C8EA-4198-91A9-8DD2BF61E434}" type="presParOf" srcId="{0A92F008-5D54-41D1-A54A-415B2CA0DBF1}" destId="{BA4FD8B9-28FE-4961-BFBD-774C3EF0E8DB}" srcOrd="0" destOrd="0" presId="urn:microsoft.com/office/officeart/2008/layout/HorizontalMultiLevelHierarchy"/>
    <dgm:cxn modelId="{ABF21724-6E97-4FA5-9640-C0C3CEED25BC}" type="presParOf" srcId="{0A92F008-5D54-41D1-A54A-415B2CA0DBF1}" destId="{3AAAEAB7-2B5D-4FDD-A0E2-2DB63E34234E}" srcOrd="1" destOrd="0" presId="urn:microsoft.com/office/officeart/2008/layout/HorizontalMultiLevelHierarchy"/>
    <dgm:cxn modelId="{404DBD74-5B8B-458F-904C-F99D0C2EF5A7}" type="presParOf" srcId="{FFEBA695-7A6E-4449-8F82-B9850F562A18}" destId="{3413EFCC-D391-4E0F-8940-BBED4703C8B6}" srcOrd="4" destOrd="0" presId="urn:microsoft.com/office/officeart/2008/layout/HorizontalMultiLevelHierarchy"/>
    <dgm:cxn modelId="{2F2A2D1B-5B19-42B6-870A-14A2ED21AD53}" type="presParOf" srcId="{3413EFCC-D391-4E0F-8940-BBED4703C8B6}" destId="{958B8FB5-88D7-4552-BA2A-BE6ABD655192}" srcOrd="0" destOrd="0" presId="urn:microsoft.com/office/officeart/2008/layout/HorizontalMultiLevelHierarchy"/>
    <dgm:cxn modelId="{CE59FAB9-DC82-47B4-9AAE-E7207747B843}" type="presParOf" srcId="{FFEBA695-7A6E-4449-8F82-B9850F562A18}" destId="{A9172386-1A1E-4A81-9741-ED52F080802A}" srcOrd="5" destOrd="0" presId="urn:microsoft.com/office/officeart/2008/layout/HorizontalMultiLevelHierarchy"/>
    <dgm:cxn modelId="{F39A31A8-0042-4EBB-ADB9-296E23ACBD96}" type="presParOf" srcId="{A9172386-1A1E-4A81-9741-ED52F080802A}" destId="{D2F8C81B-A126-4199-843E-4FF948ABF135}" srcOrd="0" destOrd="0" presId="urn:microsoft.com/office/officeart/2008/layout/HorizontalMultiLevelHierarchy"/>
    <dgm:cxn modelId="{BC39A300-9577-4FA5-8DB3-C40F19AFF4BF}" type="presParOf" srcId="{A9172386-1A1E-4A81-9741-ED52F080802A}" destId="{05EC9EE6-4461-49A1-BAFF-1B616F44BF32}" srcOrd="1" destOrd="0" presId="urn:microsoft.com/office/officeart/2008/layout/HorizontalMultiLevelHierarchy"/>
    <dgm:cxn modelId="{CEA93516-0ED1-410A-ACE3-2D0C959FDAB6}" type="presParOf" srcId="{FFEBA695-7A6E-4449-8F82-B9850F562A18}" destId="{3BB9E420-0A26-48D4-A333-D3F5DB6703BB}" srcOrd="6" destOrd="0" presId="urn:microsoft.com/office/officeart/2008/layout/HorizontalMultiLevelHierarchy"/>
    <dgm:cxn modelId="{66626357-E357-45F6-B984-52AEC16D2E1F}" type="presParOf" srcId="{3BB9E420-0A26-48D4-A333-D3F5DB6703BB}" destId="{F409BBD2-C7D3-4309-BF74-CE279A2709AF}" srcOrd="0" destOrd="0" presId="urn:microsoft.com/office/officeart/2008/layout/HorizontalMultiLevelHierarchy"/>
    <dgm:cxn modelId="{A7B474CC-7E0A-4C11-87C6-779F1EDBAABD}" type="presParOf" srcId="{FFEBA695-7A6E-4449-8F82-B9850F562A18}" destId="{01D12F82-D85C-420D-9320-E8697EFC21A2}" srcOrd="7" destOrd="0" presId="urn:microsoft.com/office/officeart/2008/layout/HorizontalMultiLevelHierarchy"/>
    <dgm:cxn modelId="{55A00BE7-EA02-4391-A1A1-915ECB35A352}" type="presParOf" srcId="{01D12F82-D85C-420D-9320-E8697EFC21A2}" destId="{BECEBEA6-3481-4827-BBC0-978217B588BB}" srcOrd="0" destOrd="0" presId="urn:microsoft.com/office/officeart/2008/layout/HorizontalMultiLevelHierarchy"/>
    <dgm:cxn modelId="{E9BBC0F6-1240-4F8F-88A4-402A1C7229BC}" type="presParOf" srcId="{01D12F82-D85C-420D-9320-E8697EFC21A2}" destId="{7CCDCA5B-89BE-483E-B4F3-940093F2C8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99A7F-F32E-4A38-A467-6C4C283D0D85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DCECB3-C7ED-42A0-8A97-D4EF5EF76D38}">
      <dgm:prSet phldrT="[Текст]"/>
      <dgm:spPr/>
      <dgm:t>
        <a:bodyPr/>
        <a:lstStyle/>
        <a:p>
          <a:r>
            <a:rPr lang="ru-RU" b="1" dirty="0" smtClean="0"/>
            <a:t>Открытость и доступность информации об организации культуры</a:t>
          </a:r>
          <a:endParaRPr lang="ru-RU" b="1" dirty="0"/>
        </a:p>
      </dgm:t>
    </dgm:pt>
    <dgm:pt modelId="{B25466A0-42C0-4030-B948-3E1CF390390E}" type="parTrans" cxnId="{4E9176FB-51CC-4171-9212-51C6F9C7D214}">
      <dgm:prSet/>
      <dgm:spPr/>
      <dgm:t>
        <a:bodyPr/>
        <a:lstStyle/>
        <a:p>
          <a:endParaRPr lang="ru-RU"/>
        </a:p>
      </dgm:t>
    </dgm:pt>
    <dgm:pt modelId="{CFC25581-8418-436F-B42C-4E8CC7E1D7B1}" type="sibTrans" cxnId="{4E9176FB-51CC-4171-9212-51C6F9C7D214}">
      <dgm:prSet/>
      <dgm:spPr/>
      <dgm:t>
        <a:bodyPr/>
        <a:lstStyle/>
        <a:p>
          <a:endParaRPr lang="ru-RU"/>
        </a:p>
      </dgm:t>
    </dgm:pt>
    <dgm:pt modelId="{40521A09-E482-4BB9-8631-2662EFE02EBC}">
      <dgm:prSet phldrT="[Текст]"/>
      <dgm:spPr/>
      <dgm:t>
        <a:bodyPr/>
        <a:lstStyle/>
        <a:p>
          <a:r>
            <a:rPr lang="ru-RU" dirty="0" smtClean="0"/>
            <a:t>Доступность и актуальность информации о деятельности организации культуры, размещенной на территории организации</a:t>
          </a:r>
          <a:endParaRPr lang="ru-RU" dirty="0"/>
        </a:p>
      </dgm:t>
    </dgm:pt>
    <dgm:pt modelId="{22C0E5C1-72E6-4CD6-B009-2919098651A3}" type="parTrans" cxnId="{4D2174D2-8E1A-42EC-A387-50FDC7EAB142}">
      <dgm:prSet/>
      <dgm:spPr/>
      <dgm:t>
        <a:bodyPr/>
        <a:lstStyle/>
        <a:p>
          <a:endParaRPr lang="ru-RU"/>
        </a:p>
      </dgm:t>
    </dgm:pt>
    <dgm:pt modelId="{8EE144CB-4353-4A29-BEE3-F019BAFD9D89}" type="sibTrans" cxnId="{4D2174D2-8E1A-42EC-A387-50FDC7EAB142}">
      <dgm:prSet/>
      <dgm:spPr/>
      <dgm:t>
        <a:bodyPr/>
        <a:lstStyle/>
        <a:p>
          <a:endParaRPr lang="ru-RU"/>
        </a:p>
      </dgm:t>
    </dgm:pt>
    <dgm:pt modelId="{7D4F115A-BC4B-4496-97A2-2808A6F0E9E2}">
      <dgm:prSet phldrT="[Текст]"/>
      <dgm:spPr/>
      <dgm:t>
        <a:bodyPr/>
        <a:lstStyle/>
        <a:p>
          <a:r>
            <a:rPr lang="ru-RU" dirty="0" smtClean="0"/>
            <a:t>Наличие информации о деятельности организации культуры на официальном сайте </a:t>
          </a:r>
          <a:endParaRPr lang="ru-RU" dirty="0"/>
        </a:p>
      </dgm:t>
    </dgm:pt>
    <dgm:pt modelId="{15109002-9AC3-444C-81EC-4840FDC13F63}" type="parTrans" cxnId="{47522CAA-769C-4564-B593-7C1107F271C5}">
      <dgm:prSet/>
      <dgm:spPr/>
      <dgm:t>
        <a:bodyPr/>
        <a:lstStyle/>
        <a:p>
          <a:endParaRPr lang="ru-RU"/>
        </a:p>
      </dgm:t>
    </dgm:pt>
    <dgm:pt modelId="{416A6A4F-603F-4170-8AC2-9F4B7D504BBF}" type="sibTrans" cxnId="{47522CAA-769C-4564-B593-7C1107F271C5}">
      <dgm:prSet/>
      <dgm:spPr/>
      <dgm:t>
        <a:bodyPr/>
        <a:lstStyle/>
        <a:p>
          <a:endParaRPr lang="ru-RU"/>
        </a:p>
      </dgm:t>
    </dgm:pt>
    <dgm:pt modelId="{85438F5B-B186-4715-ABB8-B8828FB42A54}">
      <dgm:prSet phldrT="[Текст]"/>
      <dgm:spPr/>
      <dgm:t>
        <a:bodyPr/>
        <a:lstStyle/>
        <a:p>
          <a:r>
            <a:rPr lang="ru-RU" dirty="0" smtClean="0"/>
            <a:t>Наличие общей информации об организации культуры на официальном сайте</a:t>
          </a:r>
          <a:endParaRPr lang="ru-RU" dirty="0"/>
        </a:p>
      </dgm:t>
    </dgm:pt>
    <dgm:pt modelId="{E47B2B67-F5F7-4A86-B2E7-15BE4C6420E0}" type="parTrans" cxnId="{577ABE4F-DE4A-402D-A983-001EB6A36E1D}">
      <dgm:prSet/>
      <dgm:spPr/>
      <dgm:t>
        <a:bodyPr/>
        <a:lstStyle/>
        <a:p>
          <a:endParaRPr lang="ru-RU"/>
        </a:p>
      </dgm:t>
    </dgm:pt>
    <dgm:pt modelId="{F75BB11B-5049-4DCA-9C2B-A85496599FBF}" type="sibTrans" cxnId="{577ABE4F-DE4A-402D-A983-001EB6A36E1D}">
      <dgm:prSet/>
      <dgm:spPr/>
      <dgm:t>
        <a:bodyPr/>
        <a:lstStyle/>
        <a:p>
          <a:endParaRPr lang="ru-RU"/>
        </a:p>
      </dgm:t>
    </dgm:pt>
    <dgm:pt modelId="{F75CE9E3-A4EE-460E-AD99-D6A8ED18F98E}">
      <dgm:prSet/>
      <dgm:spPr/>
      <dgm:t>
        <a:bodyPr/>
        <a:lstStyle/>
        <a:p>
          <a:r>
            <a:rPr lang="ru-RU" b="1" dirty="0" smtClean="0"/>
            <a:t>Комфортность условий предоставления услуг и доступность их получения</a:t>
          </a:r>
          <a:endParaRPr lang="ru-RU" b="1" dirty="0"/>
        </a:p>
      </dgm:t>
    </dgm:pt>
    <dgm:pt modelId="{302A129F-C5FF-44DF-BB5C-1FE164133261}" type="parTrans" cxnId="{642CD2C2-C0D8-44A3-B5E1-5A40810B8379}">
      <dgm:prSet/>
      <dgm:spPr/>
      <dgm:t>
        <a:bodyPr/>
        <a:lstStyle/>
        <a:p>
          <a:endParaRPr lang="ru-RU"/>
        </a:p>
      </dgm:t>
    </dgm:pt>
    <dgm:pt modelId="{221C65CC-5B5E-4F59-8002-083C24C3D432}" type="sibTrans" cxnId="{642CD2C2-C0D8-44A3-B5E1-5A40810B8379}">
      <dgm:prSet/>
      <dgm:spPr/>
      <dgm:t>
        <a:bodyPr/>
        <a:lstStyle/>
        <a:p>
          <a:endParaRPr lang="ru-RU"/>
        </a:p>
      </dgm:t>
    </dgm:pt>
    <dgm:pt modelId="{39E1BD1B-393C-47F8-8A68-71F07E4082AC}">
      <dgm:prSet/>
      <dgm:spPr/>
      <dgm:t>
        <a:bodyPr/>
        <a:lstStyle/>
        <a:p>
          <a:r>
            <a:rPr lang="ru-RU" b="1" dirty="0" smtClean="0"/>
            <a:t>Время ожидания предоставления услуг</a:t>
          </a:r>
          <a:endParaRPr lang="ru-RU" b="1" dirty="0"/>
        </a:p>
      </dgm:t>
    </dgm:pt>
    <dgm:pt modelId="{5A61EB97-9157-4808-A2D2-CC8534CCF75D}" type="parTrans" cxnId="{1DD7C97F-5634-401C-9EAB-9185A12C992F}">
      <dgm:prSet/>
      <dgm:spPr/>
      <dgm:t>
        <a:bodyPr/>
        <a:lstStyle/>
        <a:p>
          <a:endParaRPr lang="ru-RU"/>
        </a:p>
      </dgm:t>
    </dgm:pt>
    <dgm:pt modelId="{A4945C14-2AED-47E8-B10D-F2C8ECB71DB5}" type="sibTrans" cxnId="{1DD7C97F-5634-401C-9EAB-9185A12C992F}">
      <dgm:prSet/>
      <dgm:spPr/>
      <dgm:t>
        <a:bodyPr/>
        <a:lstStyle/>
        <a:p>
          <a:endParaRPr lang="ru-RU"/>
        </a:p>
      </dgm:t>
    </dgm:pt>
    <dgm:pt modelId="{BC9D3A3C-9440-4AAD-8653-310CC8631E8E}">
      <dgm:prSet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Доброжелательность, вежливость, компетентность работников организации культуры</a:t>
          </a:r>
          <a:endParaRPr lang="ru-RU" sz="900" b="1" dirty="0">
            <a:solidFill>
              <a:schemeClr val="bg1"/>
            </a:solidFill>
          </a:endParaRPr>
        </a:p>
      </dgm:t>
    </dgm:pt>
    <dgm:pt modelId="{F05DDE40-0D71-465B-842F-BC5115B26DD5}" type="parTrans" cxnId="{13D54016-C94E-4F7A-8361-188A5DCC6869}">
      <dgm:prSet/>
      <dgm:spPr/>
      <dgm:t>
        <a:bodyPr/>
        <a:lstStyle/>
        <a:p>
          <a:endParaRPr lang="ru-RU"/>
        </a:p>
      </dgm:t>
    </dgm:pt>
    <dgm:pt modelId="{E6AAD5E3-5A2A-4392-BC56-76B418E96E77}" type="sibTrans" cxnId="{13D54016-C94E-4F7A-8361-188A5DCC6869}">
      <dgm:prSet/>
      <dgm:spPr/>
      <dgm:t>
        <a:bodyPr/>
        <a:lstStyle/>
        <a:p>
          <a:endParaRPr lang="ru-RU"/>
        </a:p>
      </dgm:t>
    </dgm:pt>
    <dgm:pt modelId="{7231FD84-6B62-4CD0-B5DA-5FF470C881B5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Удовлетворенность качеством оказания услуг</a:t>
          </a:r>
          <a:endParaRPr lang="ru-RU" b="1" dirty="0">
            <a:solidFill>
              <a:schemeClr val="bg1"/>
            </a:solidFill>
          </a:endParaRPr>
        </a:p>
      </dgm:t>
    </dgm:pt>
    <dgm:pt modelId="{76900C06-2BF7-4C09-806D-DA1276D6C32B}" type="parTrans" cxnId="{B07734CF-4C7D-448A-877E-64533B5B3B4F}">
      <dgm:prSet/>
      <dgm:spPr/>
      <dgm:t>
        <a:bodyPr/>
        <a:lstStyle/>
        <a:p>
          <a:endParaRPr lang="ru-RU"/>
        </a:p>
      </dgm:t>
    </dgm:pt>
    <dgm:pt modelId="{CFD616F0-5D1F-4E55-8E9B-829651BE1CB8}" type="sibTrans" cxnId="{B07734CF-4C7D-448A-877E-64533B5B3B4F}">
      <dgm:prSet/>
      <dgm:spPr/>
      <dgm:t>
        <a:bodyPr/>
        <a:lstStyle/>
        <a:p>
          <a:endParaRPr lang="ru-RU"/>
        </a:p>
      </dgm:t>
    </dgm:pt>
    <dgm:pt modelId="{F019931E-E255-4122-AAF0-725B44C43AA0}">
      <dgm:prSet/>
      <dgm:spPr/>
      <dgm:t>
        <a:bodyPr/>
        <a:lstStyle/>
        <a:p>
          <a:r>
            <a:rPr lang="ru-RU" dirty="0" smtClean="0"/>
            <a:t>Комфортность условий пребывания в организации культуры</a:t>
          </a:r>
          <a:endParaRPr lang="ru-RU" dirty="0"/>
        </a:p>
      </dgm:t>
    </dgm:pt>
    <dgm:pt modelId="{401C2DE6-726C-428B-BD09-78206522ED3C}" type="parTrans" cxnId="{EB7FAA50-F2A5-48E2-AD7C-F67184D33724}">
      <dgm:prSet/>
      <dgm:spPr/>
      <dgm:t>
        <a:bodyPr/>
        <a:lstStyle/>
        <a:p>
          <a:endParaRPr lang="ru-RU"/>
        </a:p>
      </dgm:t>
    </dgm:pt>
    <dgm:pt modelId="{BA38913A-080B-4E6D-B603-E82BF66BDAC8}" type="sibTrans" cxnId="{EB7FAA50-F2A5-48E2-AD7C-F67184D33724}">
      <dgm:prSet/>
      <dgm:spPr/>
      <dgm:t>
        <a:bodyPr/>
        <a:lstStyle/>
        <a:p>
          <a:endParaRPr lang="ru-RU"/>
        </a:p>
      </dgm:t>
    </dgm:pt>
    <dgm:pt modelId="{2E312850-7C79-466E-A373-8FFDA7DBE871}">
      <dgm:prSet/>
      <dgm:spPr/>
      <dgm:t>
        <a:bodyPr/>
        <a:lstStyle/>
        <a:p>
          <a:r>
            <a:rPr lang="ru-RU" dirty="0" smtClean="0"/>
            <a:t>Наличие дополнительных услуг и доступность их получения</a:t>
          </a:r>
          <a:endParaRPr lang="ru-RU" dirty="0"/>
        </a:p>
      </dgm:t>
    </dgm:pt>
    <dgm:pt modelId="{1ED9935E-A17F-4CFF-B897-82EBC84B4669}" type="parTrans" cxnId="{0FE155F7-7345-4044-9696-A0F5D7FBAA8F}">
      <dgm:prSet/>
      <dgm:spPr/>
      <dgm:t>
        <a:bodyPr/>
        <a:lstStyle/>
        <a:p>
          <a:endParaRPr lang="ru-RU"/>
        </a:p>
      </dgm:t>
    </dgm:pt>
    <dgm:pt modelId="{D1E0917C-5940-4AB4-B6E1-F233B7EC3CA3}" type="sibTrans" cxnId="{0FE155F7-7345-4044-9696-A0F5D7FBAA8F}">
      <dgm:prSet/>
      <dgm:spPr/>
      <dgm:t>
        <a:bodyPr/>
        <a:lstStyle/>
        <a:p>
          <a:endParaRPr lang="ru-RU"/>
        </a:p>
      </dgm:t>
    </dgm:pt>
    <dgm:pt modelId="{FD5CCD3C-D746-491E-BF2B-31D8C911D6E9}">
      <dgm:prSet/>
      <dgm:spPr/>
      <dgm:t>
        <a:bodyPr/>
        <a:lstStyle/>
        <a:p>
          <a:r>
            <a:rPr lang="ru-RU" dirty="0" smtClean="0"/>
            <a:t>Удобство пользования электронными сервисами, предоставляемыми организацией культуры</a:t>
          </a:r>
          <a:endParaRPr lang="ru-RU" dirty="0"/>
        </a:p>
      </dgm:t>
    </dgm:pt>
    <dgm:pt modelId="{061154D8-E66D-4778-9527-E56900F9F4C1}" type="parTrans" cxnId="{A2E13E8E-86B9-474B-AA6F-0671FAA1034A}">
      <dgm:prSet/>
      <dgm:spPr/>
      <dgm:t>
        <a:bodyPr/>
        <a:lstStyle/>
        <a:p>
          <a:endParaRPr lang="ru-RU"/>
        </a:p>
      </dgm:t>
    </dgm:pt>
    <dgm:pt modelId="{C8C46368-552E-4480-B435-D4B48FF1D244}" type="sibTrans" cxnId="{A2E13E8E-86B9-474B-AA6F-0671FAA1034A}">
      <dgm:prSet/>
      <dgm:spPr/>
      <dgm:t>
        <a:bodyPr/>
        <a:lstStyle/>
        <a:p>
          <a:endParaRPr lang="ru-RU"/>
        </a:p>
      </dgm:t>
    </dgm:pt>
    <dgm:pt modelId="{A71C7319-470F-4940-BF5C-C0C9F49A1206}">
      <dgm:prSet/>
      <dgm:spPr/>
      <dgm:t>
        <a:bodyPr/>
        <a:lstStyle/>
        <a:p>
          <a:r>
            <a:rPr lang="ru-RU" dirty="0" smtClean="0"/>
            <a:t>Удобство графика работы организации культуры</a:t>
          </a:r>
          <a:endParaRPr lang="ru-RU" dirty="0"/>
        </a:p>
      </dgm:t>
    </dgm:pt>
    <dgm:pt modelId="{82C41F74-DF02-428E-8C16-F0CFECD26E60}" type="parTrans" cxnId="{3E489348-AD84-407A-8D58-40CE05F73A27}">
      <dgm:prSet/>
      <dgm:spPr/>
      <dgm:t>
        <a:bodyPr/>
        <a:lstStyle/>
        <a:p>
          <a:endParaRPr lang="ru-RU"/>
        </a:p>
      </dgm:t>
    </dgm:pt>
    <dgm:pt modelId="{287BA027-4A88-4CD5-8541-63DE93606594}" type="sibTrans" cxnId="{3E489348-AD84-407A-8D58-40CE05F73A27}">
      <dgm:prSet/>
      <dgm:spPr/>
      <dgm:t>
        <a:bodyPr/>
        <a:lstStyle/>
        <a:p>
          <a:endParaRPr lang="ru-RU"/>
        </a:p>
      </dgm:t>
    </dgm:pt>
    <dgm:pt modelId="{13C1B54C-68D5-4045-A951-7B73B81B8A4C}">
      <dgm:prSet/>
      <dgm:spPr/>
      <dgm:t>
        <a:bodyPr/>
        <a:lstStyle/>
        <a:p>
          <a:r>
            <a:rPr lang="ru-RU" dirty="0" smtClean="0"/>
            <a:t>Доступность услуг для лиц с ограниченными возможностями здоровья</a:t>
          </a:r>
          <a:endParaRPr lang="ru-RU" dirty="0"/>
        </a:p>
      </dgm:t>
    </dgm:pt>
    <dgm:pt modelId="{EA60BF5E-9D64-4AA4-B84B-6E9EC0A2371D}" type="parTrans" cxnId="{88A67C14-70A9-4102-ACD2-3E2CF9A92B54}">
      <dgm:prSet/>
      <dgm:spPr/>
      <dgm:t>
        <a:bodyPr/>
        <a:lstStyle/>
        <a:p>
          <a:endParaRPr lang="ru-RU"/>
        </a:p>
      </dgm:t>
    </dgm:pt>
    <dgm:pt modelId="{4A8AC322-D197-43D8-8B6C-79B26C2DDCB1}" type="sibTrans" cxnId="{88A67C14-70A9-4102-ACD2-3E2CF9A92B54}">
      <dgm:prSet/>
      <dgm:spPr/>
      <dgm:t>
        <a:bodyPr/>
        <a:lstStyle/>
        <a:p>
          <a:endParaRPr lang="ru-RU"/>
        </a:p>
      </dgm:t>
    </dgm:pt>
    <dgm:pt modelId="{F05F38CC-2F66-4E34-9B00-41E869A3BBBA}">
      <dgm:prSet/>
      <dgm:spPr/>
      <dgm:t>
        <a:bodyPr/>
        <a:lstStyle/>
        <a:p>
          <a:r>
            <a:rPr lang="ru-RU" dirty="0" smtClean="0"/>
            <a:t>Соблюдения режима работы организацией культуры</a:t>
          </a:r>
          <a:endParaRPr lang="ru-RU" dirty="0"/>
        </a:p>
      </dgm:t>
    </dgm:pt>
    <dgm:pt modelId="{F5D99CB4-710C-420E-BE5E-FA50B7713F50}" type="parTrans" cxnId="{C3E184F8-B46D-438B-9639-90E1960ED436}">
      <dgm:prSet/>
      <dgm:spPr/>
      <dgm:t>
        <a:bodyPr/>
        <a:lstStyle/>
        <a:p>
          <a:endParaRPr lang="ru-RU"/>
        </a:p>
      </dgm:t>
    </dgm:pt>
    <dgm:pt modelId="{3152D605-C27A-43A2-8148-74BD4225D0C7}" type="sibTrans" cxnId="{C3E184F8-B46D-438B-9639-90E1960ED436}">
      <dgm:prSet/>
      <dgm:spPr/>
      <dgm:t>
        <a:bodyPr/>
        <a:lstStyle/>
        <a:p>
          <a:endParaRPr lang="ru-RU"/>
        </a:p>
      </dgm:t>
    </dgm:pt>
    <dgm:pt modelId="{A6B02940-A618-4EB2-A7CB-7CF653102C94}">
      <dgm:prSet/>
      <dgm:spPr/>
      <dgm:t>
        <a:bodyPr/>
        <a:lstStyle/>
        <a:p>
          <a:r>
            <a:rPr lang="ru-RU" dirty="0" smtClean="0"/>
            <a:t>Соблюдение установленных (заявленных) сроков предоставления услуг организацией культуры</a:t>
          </a:r>
          <a:endParaRPr lang="ru-RU" dirty="0"/>
        </a:p>
      </dgm:t>
    </dgm:pt>
    <dgm:pt modelId="{16E1C383-2149-49F8-B097-E5F940947EED}" type="parTrans" cxnId="{8FAA45E8-C784-4399-AB1A-A5C83D8719D0}">
      <dgm:prSet/>
      <dgm:spPr/>
      <dgm:t>
        <a:bodyPr/>
        <a:lstStyle/>
        <a:p>
          <a:endParaRPr lang="ru-RU"/>
        </a:p>
      </dgm:t>
    </dgm:pt>
    <dgm:pt modelId="{25E6C654-1DFF-46A5-B8CE-2B42AABCEED6}" type="sibTrans" cxnId="{8FAA45E8-C784-4399-AB1A-A5C83D8719D0}">
      <dgm:prSet/>
      <dgm:spPr/>
      <dgm:t>
        <a:bodyPr/>
        <a:lstStyle/>
        <a:p>
          <a:endParaRPr lang="ru-RU"/>
        </a:p>
      </dgm:t>
    </dgm:pt>
    <dgm:pt modelId="{C59F8745-01EC-447A-A02F-F9E515BE288B}">
      <dgm:prSet/>
      <dgm:spPr/>
      <dgm:t>
        <a:bodyPr/>
        <a:lstStyle/>
        <a:p>
          <a:r>
            <a:rPr lang="ru-RU" dirty="0" smtClean="0"/>
            <a:t>Доброжелательность и вежливость персонала организации культуры</a:t>
          </a:r>
          <a:endParaRPr lang="ru-RU" dirty="0"/>
        </a:p>
      </dgm:t>
    </dgm:pt>
    <dgm:pt modelId="{99E85C2F-C987-47BE-9119-F3F7A843A46B}" type="parTrans" cxnId="{238E0AFE-33E4-4657-AD9C-8EAB770B6FB2}">
      <dgm:prSet/>
      <dgm:spPr/>
      <dgm:t>
        <a:bodyPr/>
        <a:lstStyle/>
        <a:p>
          <a:endParaRPr lang="ru-RU"/>
        </a:p>
      </dgm:t>
    </dgm:pt>
    <dgm:pt modelId="{A6A6FED7-4974-4A36-919C-F1897A8D2576}" type="sibTrans" cxnId="{238E0AFE-33E4-4657-AD9C-8EAB770B6FB2}">
      <dgm:prSet/>
      <dgm:spPr/>
      <dgm:t>
        <a:bodyPr/>
        <a:lstStyle/>
        <a:p>
          <a:endParaRPr lang="ru-RU"/>
        </a:p>
      </dgm:t>
    </dgm:pt>
    <dgm:pt modelId="{53E14CE9-B9BE-41A7-A61D-C0E622942E3B}">
      <dgm:prSet/>
      <dgm:spPr/>
      <dgm:t>
        <a:bodyPr/>
        <a:lstStyle/>
        <a:p>
          <a:r>
            <a:rPr lang="ru-RU" dirty="0" smtClean="0"/>
            <a:t>Компетентность персонала организации культуры</a:t>
          </a:r>
          <a:endParaRPr lang="ru-RU" dirty="0"/>
        </a:p>
      </dgm:t>
    </dgm:pt>
    <dgm:pt modelId="{F656A367-759C-4A1D-BDDA-B61670DEE923}" type="parTrans" cxnId="{284712EE-9AEF-4B54-8F98-B35E39ABB39B}">
      <dgm:prSet/>
      <dgm:spPr/>
      <dgm:t>
        <a:bodyPr/>
        <a:lstStyle/>
        <a:p>
          <a:endParaRPr lang="ru-RU"/>
        </a:p>
      </dgm:t>
    </dgm:pt>
    <dgm:pt modelId="{1622A0FE-518E-44FB-BFE6-04F763EC3624}" type="sibTrans" cxnId="{284712EE-9AEF-4B54-8F98-B35E39ABB39B}">
      <dgm:prSet/>
      <dgm:spPr/>
      <dgm:t>
        <a:bodyPr/>
        <a:lstStyle/>
        <a:p>
          <a:endParaRPr lang="ru-RU"/>
        </a:p>
      </dgm:t>
    </dgm:pt>
    <dgm:pt modelId="{2C0CE453-C310-4DE3-BD6C-19451F23F441}">
      <dgm:prSet/>
      <dgm:spPr/>
      <dgm:t>
        <a:bodyPr/>
        <a:lstStyle/>
        <a:p>
          <a:r>
            <a:rPr lang="ru-RU" dirty="0" smtClean="0"/>
            <a:t>Общая удовлетворенность качеством оказания услуг организацией культуры</a:t>
          </a:r>
          <a:endParaRPr lang="ru-RU" dirty="0"/>
        </a:p>
      </dgm:t>
    </dgm:pt>
    <dgm:pt modelId="{034935E2-40DA-4641-B5F0-66B335F6E1E6}" type="parTrans" cxnId="{5180A325-EB2A-401E-A165-AB997FBA6445}">
      <dgm:prSet/>
      <dgm:spPr/>
      <dgm:t>
        <a:bodyPr/>
        <a:lstStyle/>
        <a:p>
          <a:endParaRPr lang="ru-RU"/>
        </a:p>
      </dgm:t>
    </dgm:pt>
    <dgm:pt modelId="{92743BBF-EAE3-425B-916A-288EA71C1C39}" type="sibTrans" cxnId="{5180A325-EB2A-401E-A165-AB997FBA6445}">
      <dgm:prSet/>
      <dgm:spPr/>
      <dgm:t>
        <a:bodyPr/>
        <a:lstStyle/>
        <a:p>
          <a:endParaRPr lang="ru-RU"/>
        </a:p>
      </dgm:t>
    </dgm:pt>
    <dgm:pt modelId="{E8A82594-2212-494A-89C3-B2B9D735444B}">
      <dgm:prSet/>
      <dgm:spPr/>
      <dgm:t>
        <a:bodyPr/>
        <a:lstStyle/>
        <a:p>
          <a:r>
            <a:rPr lang="ru-RU" dirty="0" smtClean="0"/>
            <a:t>Удовлетворенность материально-техническим обеспечением организации культуры</a:t>
          </a:r>
          <a:endParaRPr lang="ru-RU" dirty="0"/>
        </a:p>
      </dgm:t>
    </dgm:pt>
    <dgm:pt modelId="{6B487FA9-F692-4611-BC8C-2C0589F9A27D}" type="parTrans" cxnId="{3CC62602-8B1F-4650-8AB5-EFBF78EF84FF}">
      <dgm:prSet/>
      <dgm:spPr/>
      <dgm:t>
        <a:bodyPr/>
        <a:lstStyle/>
        <a:p>
          <a:endParaRPr lang="ru-RU"/>
        </a:p>
      </dgm:t>
    </dgm:pt>
    <dgm:pt modelId="{BF522019-02EF-4A37-8F58-072362484DE5}" type="sibTrans" cxnId="{3CC62602-8B1F-4650-8AB5-EFBF78EF84FF}">
      <dgm:prSet/>
      <dgm:spPr/>
      <dgm:t>
        <a:bodyPr/>
        <a:lstStyle/>
        <a:p>
          <a:endParaRPr lang="ru-RU"/>
        </a:p>
      </dgm:t>
    </dgm:pt>
    <dgm:pt modelId="{75777F0E-B310-42AC-89CF-95514CE8B1CD}">
      <dgm:prSet/>
      <dgm:spPr/>
      <dgm:t>
        <a:bodyPr/>
        <a:lstStyle/>
        <a:p>
          <a:r>
            <a:rPr lang="ru-RU" dirty="0" smtClean="0"/>
            <a:t>Удовлетворенность качеством и полнотой информации о деятельности организации культуры, размещенной на официальном сайте</a:t>
          </a:r>
          <a:endParaRPr lang="ru-RU" dirty="0"/>
        </a:p>
      </dgm:t>
    </dgm:pt>
    <dgm:pt modelId="{49853F71-1DFE-403E-A6E6-F24D561566B1}" type="parTrans" cxnId="{3441CFED-0ACE-4F98-98D5-A86ED12F391F}">
      <dgm:prSet/>
      <dgm:spPr/>
      <dgm:t>
        <a:bodyPr/>
        <a:lstStyle/>
        <a:p>
          <a:endParaRPr lang="ru-RU"/>
        </a:p>
      </dgm:t>
    </dgm:pt>
    <dgm:pt modelId="{E9D55122-98A8-4F09-A5BB-36CF14716416}" type="sibTrans" cxnId="{3441CFED-0ACE-4F98-98D5-A86ED12F391F}">
      <dgm:prSet/>
      <dgm:spPr/>
      <dgm:t>
        <a:bodyPr/>
        <a:lstStyle/>
        <a:p>
          <a:endParaRPr lang="ru-RU"/>
        </a:p>
      </dgm:t>
    </dgm:pt>
    <dgm:pt modelId="{C876AE09-1A62-42B3-B6F6-3CCCA245B469}">
      <dgm:prSet/>
      <dgm:spPr/>
      <dgm:t>
        <a:bodyPr/>
        <a:lstStyle/>
        <a:p>
          <a:r>
            <a:rPr lang="ru-RU" dirty="0" smtClean="0"/>
            <a:t>Удовлетворенность качеством и содержанием полиграфических материалов организации культуры</a:t>
          </a:r>
          <a:endParaRPr lang="ru-RU" dirty="0"/>
        </a:p>
      </dgm:t>
    </dgm:pt>
    <dgm:pt modelId="{DB7E4CF6-3C04-45F3-8D62-07879FC1E783}" type="parTrans" cxnId="{3C231B07-5D02-42DA-B487-7CE9A5F29927}">
      <dgm:prSet/>
      <dgm:spPr/>
      <dgm:t>
        <a:bodyPr/>
        <a:lstStyle/>
        <a:p>
          <a:endParaRPr lang="ru-RU"/>
        </a:p>
      </dgm:t>
    </dgm:pt>
    <dgm:pt modelId="{7874439D-33B6-4D0A-819B-8FB33ACD7244}" type="sibTrans" cxnId="{3C231B07-5D02-42DA-B487-7CE9A5F29927}">
      <dgm:prSet/>
      <dgm:spPr/>
      <dgm:t>
        <a:bodyPr/>
        <a:lstStyle/>
        <a:p>
          <a:endParaRPr lang="ru-RU"/>
        </a:p>
      </dgm:t>
    </dgm:pt>
    <dgm:pt modelId="{46411B37-F3EF-4B65-ABF8-44A11374BDCE}" type="pres">
      <dgm:prSet presAssocID="{64499A7F-F32E-4A38-A467-6C4C283D0D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7E630F-C1F9-4A9D-BDBC-5B5AF7241300}" type="pres">
      <dgm:prSet presAssocID="{6FDCECB3-C7ED-42A0-8A97-D4EF5EF76D38}" presName="root" presStyleCnt="0"/>
      <dgm:spPr/>
      <dgm:t>
        <a:bodyPr/>
        <a:lstStyle/>
        <a:p>
          <a:endParaRPr lang="ru-RU"/>
        </a:p>
      </dgm:t>
    </dgm:pt>
    <dgm:pt modelId="{39737A29-4368-42F7-BE5F-D62241FE8E72}" type="pres">
      <dgm:prSet presAssocID="{6FDCECB3-C7ED-42A0-8A97-D4EF5EF76D38}" presName="rootComposite" presStyleCnt="0"/>
      <dgm:spPr/>
      <dgm:t>
        <a:bodyPr/>
        <a:lstStyle/>
        <a:p>
          <a:endParaRPr lang="ru-RU"/>
        </a:p>
      </dgm:t>
    </dgm:pt>
    <dgm:pt modelId="{680BDF3B-511E-4A83-82DC-560114F2D9B3}" type="pres">
      <dgm:prSet presAssocID="{6FDCECB3-C7ED-42A0-8A97-D4EF5EF76D38}" presName="rootText" presStyleLbl="node1" presStyleIdx="0" presStyleCnt="5"/>
      <dgm:spPr/>
      <dgm:t>
        <a:bodyPr/>
        <a:lstStyle/>
        <a:p>
          <a:endParaRPr lang="ru-RU"/>
        </a:p>
      </dgm:t>
    </dgm:pt>
    <dgm:pt modelId="{B6156D39-20B5-429E-8726-DBEE6C7F6ABF}" type="pres">
      <dgm:prSet presAssocID="{6FDCECB3-C7ED-42A0-8A97-D4EF5EF76D38}" presName="rootConnector" presStyleLbl="node1" presStyleIdx="0" presStyleCnt="5"/>
      <dgm:spPr/>
      <dgm:t>
        <a:bodyPr/>
        <a:lstStyle/>
        <a:p>
          <a:endParaRPr lang="ru-RU"/>
        </a:p>
      </dgm:t>
    </dgm:pt>
    <dgm:pt modelId="{8BFBB1CA-9A59-40E1-9C3E-375D6B0E9072}" type="pres">
      <dgm:prSet presAssocID="{6FDCECB3-C7ED-42A0-8A97-D4EF5EF76D38}" presName="childShape" presStyleCnt="0"/>
      <dgm:spPr/>
      <dgm:t>
        <a:bodyPr/>
        <a:lstStyle/>
        <a:p>
          <a:endParaRPr lang="ru-RU"/>
        </a:p>
      </dgm:t>
    </dgm:pt>
    <dgm:pt modelId="{936113BA-2BE0-4B66-8790-970CA7EC58D6}" type="pres">
      <dgm:prSet presAssocID="{22C0E5C1-72E6-4CD6-B009-2919098651A3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441E013B-CC1F-4ABD-97C3-96F9315FDCEB}" type="pres">
      <dgm:prSet presAssocID="{40521A09-E482-4BB9-8631-2662EFE02EBC}" presName="childText" presStyleLbl="bgAcc1" presStyleIdx="0" presStyleCnt="16" custLinFactNeighborX="1852" custLinFactNeighborY="-3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61F20-FF35-42E9-B6BF-FFCB7DC3D41A}" type="pres">
      <dgm:prSet presAssocID="{15109002-9AC3-444C-81EC-4840FDC13F63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F2C7FA93-62A9-440C-8675-44BF3977B7C9}" type="pres">
      <dgm:prSet presAssocID="{7D4F115A-BC4B-4496-97A2-2808A6F0E9E2}" presName="childText" presStyleLbl="bgAcc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70C2D-6728-410B-850F-75B1D1707F9A}" type="pres">
      <dgm:prSet presAssocID="{E47B2B67-F5F7-4A86-B2E7-15BE4C6420E0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A2BBA8B8-3B1F-4D49-8960-9DB678045AC4}" type="pres">
      <dgm:prSet presAssocID="{85438F5B-B186-4715-ABB8-B8828FB42A54}" presName="childText" presStyleLbl="bgAcc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6FFE5-F4B1-43FA-865F-F024FB86B430}" type="pres">
      <dgm:prSet presAssocID="{F75CE9E3-A4EE-460E-AD99-D6A8ED18F98E}" presName="root" presStyleCnt="0"/>
      <dgm:spPr/>
    </dgm:pt>
    <dgm:pt modelId="{797DC671-7325-4A8F-99A4-D108B0F584B3}" type="pres">
      <dgm:prSet presAssocID="{F75CE9E3-A4EE-460E-AD99-D6A8ED18F98E}" presName="rootComposite" presStyleCnt="0"/>
      <dgm:spPr/>
    </dgm:pt>
    <dgm:pt modelId="{916B0237-78D0-4276-86D8-1CD95163DCEC}" type="pres">
      <dgm:prSet presAssocID="{F75CE9E3-A4EE-460E-AD99-D6A8ED18F98E}" presName="rootText" presStyleLbl="node1" presStyleIdx="1" presStyleCnt="5"/>
      <dgm:spPr/>
      <dgm:t>
        <a:bodyPr/>
        <a:lstStyle/>
        <a:p>
          <a:endParaRPr lang="ru-RU"/>
        </a:p>
      </dgm:t>
    </dgm:pt>
    <dgm:pt modelId="{C62059A3-A9EE-4FD2-BB6F-1541B55CE57F}" type="pres">
      <dgm:prSet presAssocID="{F75CE9E3-A4EE-460E-AD99-D6A8ED18F98E}" presName="rootConnector" presStyleLbl="node1" presStyleIdx="1" presStyleCnt="5"/>
      <dgm:spPr/>
      <dgm:t>
        <a:bodyPr/>
        <a:lstStyle/>
        <a:p>
          <a:endParaRPr lang="ru-RU"/>
        </a:p>
      </dgm:t>
    </dgm:pt>
    <dgm:pt modelId="{EA755DC5-8472-4421-BEBF-14011C11BD39}" type="pres">
      <dgm:prSet presAssocID="{F75CE9E3-A4EE-460E-AD99-D6A8ED18F98E}" presName="childShape" presStyleCnt="0"/>
      <dgm:spPr/>
    </dgm:pt>
    <dgm:pt modelId="{5CC388AE-75FF-40F8-8D27-41021C1428D3}" type="pres">
      <dgm:prSet presAssocID="{401C2DE6-726C-428B-BD09-78206522ED3C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12B1CEA8-E6DE-4433-855C-88D022D2D159}" type="pres">
      <dgm:prSet presAssocID="{F019931E-E255-4122-AAF0-725B44C43AA0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634B4-4919-4734-8B03-1C62778FACD7}" type="pres">
      <dgm:prSet presAssocID="{1ED9935E-A17F-4CFF-B897-82EBC84B4669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C491C51D-0D1E-49CA-9AB1-94A05C6463F6}" type="pres">
      <dgm:prSet presAssocID="{2E312850-7C79-466E-A373-8FFDA7DBE871}" presName="childText" presStyleLbl="bgAcc1" presStyleIdx="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D253B-15C8-4FE8-85FC-CDF0D2707562}" type="pres">
      <dgm:prSet presAssocID="{061154D8-E66D-4778-9527-E56900F9F4C1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84316498-EF72-4EAA-8FF5-BD63A453C16F}" type="pres">
      <dgm:prSet presAssocID="{FD5CCD3C-D746-491E-BF2B-31D8C911D6E9}" presName="childText" presStyleLbl="bgAcc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E23C9-4C49-42B1-A801-8B14334427E8}" type="pres">
      <dgm:prSet presAssocID="{82C41F74-DF02-428E-8C16-F0CFECD26E60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A60E0008-061B-4A3F-B093-2BE7CDA5337E}" type="pres">
      <dgm:prSet presAssocID="{A71C7319-470F-4940-BF5C-C0C9F49A1206}" presName="childText" presStyleLbl="bgAcc1" presStyleIdx="6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FA1E5-AAC3-4059-84EC-0A8D36D5D2F0}" type="pres">
      <dgm:prSet presAssocID="{EA60BF5E-9D64-4AA4-B84B-6E9EC0A2371D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0A001EB2-9CB8-4DB6-B6D0-5094A92C09C4}" type="pres">
      <dgm:prSet presAssocID="{13C1B54C-68D5-4045-A951-7B73B81B8A4C}" presName="childText" presStyleLbl="bgAcc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960EE-DCC8-4437-B339-007A9E6AB98A}" type="pres">
      <dgm:prSet presAssocID="{39E1BD1B-393C-47F8-8A68-71F07E4082AC}" presName="root" presStyleCnt="0"/>
      <dgm:spPr/>
    </dgm:pt>
    <dgm:pt modelId="{E58ADC6F-76FB-411D-8F27-92DC25C8344C}" type="pres">
      <dgm:prSet presAssocID="{39E1BD1B-393C-47F8-8A68-71F07E4082AC}" presName="rootComposite" presStyleCnt="0"/>
      <dgm:spPr/>
    </dgm:pt>
    <dgm:pt modelId="{A2F641DC-A49E-47A2-B7D4-2760D536D845}" type="pres">
      <dgm:prSet presAssocID="{39E1BD1B-393C-47F8-8A68-71F07E4082AC}" presName="rootText" presStyleLbl="node1" presStyleIdx="2" presStyleCnt="5"/>
      <dgm:spPr/>
      <dgm:t>
        <a:bodyPr/>
        <a:lstStyle/>
        <a:p>
          <a:endParaRPr lang="ru-RU"/>
        </a:p>
      </dgm:t>
    </dgm:pt>
    <dgm:pt modelId="{6FC8627C-3514-40AC-8E86-37BE1FEE286F}" type="pres">
      <dgm:prSet presAssocID="{39E1BD1B-393C-47F8-8A68-71F07E4082AC}" presName="rootConnector" presStyleLbl="node1" presStyleIdx="2" presStyleCnt="5"/>
      <dgm:spPr/>
      <dgm:t>
        <a:bodyPr/>
        <a:lstStyle/>
        <a:p>
          <a:endParaRPr lang="ru-RU"/>
        </a:p>
      </dgm:t>
    </dgm:pt>
    <dgm:pt modelId="{8CCA6A12-B810-4FA1-BA9E-D990E8455E58}" type="pres">
      <dgm:prSet presAssocID="{39E1BD1B-393C-47F8-8A68-71F07E4082AC}" presName="childShape" presStyleCnt="0"/>
      <dgm:spPr/>
    </dgm:pt>
    <dgm:pt modelId="{5BCBFCE2-510D-464F-8CE8-FB5ED399E971}" type="pres">
      <dgm:prSet presAssocID="{F5D99CB4-710C-420E-BE5E-FA50B7713F50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3ACD0D54-AAAC-4CAB-AF15-FEDE305CB630}" type="pres">
      <dgm:prSet presAssocID="{F05F38CC-2F66-4E34-9B00-41E869A3BBBA}" presName="childText" presStyleLbl="bgAcc1" presStyleIdx="8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20811-DAE1-4551-8A09-13D787629611}" type="pres">
      <dgm:prSet presAssocID="{16E1C383-2149-49F8-B097-E5F940947EED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9B89F6CF-ADE4-4609-94DB-271A3412B398}" type="pres">
      <dgm:prSet presAssocID="{A6B02940-A618-4EB2-A7CB-7CF653102C94}" presName="childText" presStyleLbl="bgAcc1" presStyleIdx="9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16E03-01ED-4580-BC7C-8C27CC958986}" type="pres">
      <dgm:prSet presAssocID="{BC9D3A3C-9440-4AAD-8653-310CC8631E8E}" presName="root" presStyleCnt="0"/>
      <dgm:spPr/>
    </dgm:pt>
    <dgm:pt modelId="{4B692255-BAF4-428C-AD68-915547D27B02}" type="pres">
      <dgm:prSet presAssocID="{BC9D3A3C-9440-4AAD-8653-310CC8631E8E}" presName="rootComposite" presStyleCnt="0"/>
      <dgm:spPr/>
    </dgm:pt>
    <dgm:pt modelId="{06B654CC-3608-4C5B-B3C6-8E6D788213F8}" type="pres">
      <dgm:prSet presAssocID="{BC9D3A3C-9440-4AAD-8653-310CC8631E8E}" presName="rootText" presStyleLbl="node1" presStyleIdx="3" presStyleCnt="5"/>
      <dgm:spPr/>
      <dgm:t>
        <a:bodyPr/>
        <a:lstStyle/>
        <a:p>
          <a:endParaRPr lang="ru-RU"/>
        </a:p>
      </dgm:t>
    </dgm:pt>
    <dgm:pt modelId="{59CEC567-5E4A-4C0E-8A05-D0F9CEDBAB4A}" type="pres">
      <dgm:prSet presAssocID="{BC9D3A3C-9440-4AAD-8653-310CC8631E8E}" presName="rootConnector" presStyleLbl="node1" presStyleIdx="3" presStyleCnt="5"/>
      <dgm:spPr/>
      <dgm:t>
        <a:bodyPr/>
        <a:lstStyle/>
        <a:p>
          <a:endParaRPr lang="ru-RU"/>
        </a:p>
      </dgm:t>
    </dgm:pt>
    <dgm:pt modelId="{23DE479D-28E8-4CB3-9276-02BC082CF99D}" type="pres">
      <dgm:prSet presAssocID="{BC9D3A3C-9440-4AAD-8653-310CC8631E8E}" presName="childShape" presStyleCnt="0"/>
      <dgm:spPr/>
    </dgm:pt>
    <dgm:pt modelId="{CB801A9A-A753-456E-889A-92286DCF2D5A}" type="pres">
      <dgm:prSet presAssocID="{99E85C2F-C987-47BE-9119-F3F7A843A46B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3746C0A0-B404-405B-A664-8B55EC226133}" type="pres">
      <dgm:prSet presAssocID="{C59F8745-01EC-447A-A02F-F9E515BE288B}" presName="childText" presStyleLbl="bgAcc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9202-8EB1-48F7-8D99-9B3E64E19368}" type="pres">
      <dgm:prSet presAssocID="{F656A367-759C-4A1D-BDDA-B61670DEE923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496815CB-5884-4126-A130-4DBF3FDE10B9}" type="pres">
      <dgm:prSet presAssocID="{53E14CE9-B9BE-41A7-A61D-C0E622942E3B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8908-90A0-4A97-AF09-04569AD65506}" type="pres">
      <dgm:prSet presAssocID="{7231FD84-6B62-4CD0-B5DA-5FF470C881B5}" presName="root" presStyleCnt="0"/>
      <dgm:spPr/>
    </dgm:pt>
    <dgm:pt modelId="{CB5C0B2F-F2F4-4152-B8F0-8B7D0FDD64FB}" type="pres">
      <dgm:prSet presAssocID="{7231FD84-6B62-4CD0-B5DA-5FF470C881B5}" presName="rootComposite" presStyleCnt="0"/>
      <dgm:spPr/>
    </dgm:pt>
    <dgm:pt modelId="{D42C4385-326E-4192-A769-F5C70D58F269}" type="pres">
      <dgm:prSet presAssocID="{7231FD84-6B62-4CD0-B5DA-5FF470C881B5}" presName="rootText" presStyleLbl="node1" presStyleIdx="4" presStyleCnt="5"/>
      <dgm:spPr/>
      <dgm:t>
        <a:bodyPr/>
        <a:lstStyle/>
        <a:p>
          <a:endParaRPr lang="ru-RU"/>
        </a:p>
      </dgm:t>
    </dgm:pt>
    <dgm:pt modelId="{7C331064-14E2-41D0-9274-116C94EFC9CA}" type="pres">
      <dgm:prSet presAssocID="{7231FD84-6B62-4CD0-B5DA-5FF470C881B5}" presName="rootConnector" presStyleLbl="node1" presStyleIdx="4" presStyleCnt="5"/>
      <dgm:spPr/>
      <dgm:t>
        <a:bodyPr/>
        <a:lstStyle/>
        <a:p>
          <a:endParaRPr lang="ru-RU"/>
        </a:p>
      </dgm:t>
    </dgm:pt>
    <dgm:pt modelId="{43874FDF-6EA3-4280-AB05-2FCF4C9707CC}" type="pres">
      <dgm:prSet presAssocID="{7231FD84-6B62-4CD0-B5DA-5FF470C881B5}" presName="childShape" presStyleCnt="0"/>
      <dgm:spPr/>
    </dgm:pt>
    <dgm:pt modelId="{20F75B6F-853D-43B2-BB89-05E7FE513B26}" type="pres">
      <dgm:prSet presAssocID="{034935E2-40DA-4641-B5F0-66B335F6E1E6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DAB9E724-309D-41D8-AFA4-21BCB6418488}" type="pres">
      <dgm:prSet presAssocID="{2C0CE453-C310-4DE3-BD6C-19451F23F441}" presName="childText" presStyleLbl="bgAcc1" presStyleIdx="1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68E46-DB34-4C5A-BF77-71E46563DA8F}" type="pres">
      <dgm:prSet presAssocID="{6B487FA9-F692-4611-BC8C-2C0589F9A27D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4FAB1C05-5023-4AF9-B7FE-D197A8391281}" type="pres">
      <dgm:prSet presAssocID="{E8A82594-2212-494A-89C3-B2B9D735444B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53B4F-5378-4D6F-A6FB-0B27A4A525B5}" type="pres">
      <dgm:prSet presAssocID="{49853F71-1DFE-403E-A6E6-F24D561566B1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80A25AED-DD6A-4730-8B10-C018C4E74865}" type="pres">
      <dgm:prSet presAssocID="{75777F0E-B310-42AC-89CF-95514CE8B1CD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CD0C1-D72D-423A-84C9-C2A153FF894D}" type="pres">
      <dgm:prSet presAssocID="{DB7E4CF6-3C04-45F3-8D62-07879FC1E783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CFD9EAEC-6F4E-4AF3-B7F1-354E69F3862C}" type="pres">
      <dgm:prSet presAssocID="{C876AE09-1A62-42B3-B6F6-3CCCA245B469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085A3-A90E-4E79-87A4-0B8FD573B49D}" type="presOf" srcId="{FD5CCD3C-D746-491E-BF2B-31D8C911D6E9}" destId="{84316498-EF72-4EAA-8FF5-BD63A453C16F}" srcOrd="0" destOrd="0" presId="urn:microsoft.com/office/officeart/2005/8/layout/hierarchy3"/>
    <dgm:cxn modelId="{C79F869B-BB5B-42D6-B45D-A2AC454281B2}" type="presOf" srcId="{E47B2B67-F5F7-4A86-B2E7-15BE4C6420E0}" destId="{18570C2D-6728-410B-850F-75B1D1707F9A}" srcOrd="0" destOrd="0" presId="urn:microsoft.com/office/officeart/2005/8/layout/hierarchy3"/>
    <dgm:cxn modelId="{5BB8D884-0024-4D6C-AFEE-6DB4260DE30B}" type="presOf" srcId="{034935E2-40DA-4641-B5F0-66B335F6E1E6}" destId="{20F75B6F-853D-43B2-BB89-05E7FE513B26}" srcOrd="0" destOrd="0" presId="urn:microsoft.com/office/officeart/2005/8/layout/hierarchy3"/>
    <dgm:cxn modelId="{A9CD2F61-8860-4C44-8542-1D69A474DC25}" type="presOf" srcId="{22C0E5C1-72E6-4CD6-B009-2919098651A3}" destId="{936113BA-2BE0-4B66-8790-970CA7EC58D6}" srcOrd="0" destOrd="0" presId="urn:microsoft.com/office/officeart/2005/8/layout/hierarchy3"/>
    <dgm:cxn modelId="{10D782F1-A932-409E-A47B-5D2A02A7D4E5}" type="presOf" srcId="{F75CE9E3-A4EE-460E-AD99-D6A8ED18F98E}" destId="{C62059A3-A9EE-4FD2-BB6F-1541B55CE57F}" srcOrd="1" destOrd="0" presId="urn:microsoft.com/office/officeart/2005/8/layout/hierarchy3"/>
    <dgm:cxn modelId="{85D66A5A-B0D5-4A40-BBBD-E098043C3F71}" type="presOf" srcId="{39E1BD1B-393C-47F8-8A68-71F07E4082AC}" destId="{6FC8627C-3514-40AC-8E86-37BE1FEE286F}" srcOrd="1" destOrd="0" presId="urn:microsoft.com/office/officeart/2005/8/layout/hierarchy3"/>
    <dgm:cxn modelId="{4E9176FB-51CC-4171-9212-51C6F9C7D214}" srcId="{64499A7F-F32E-4A38-A467-6C4C283D0D85}" destId="{6FDCECB3-C7ED-42A0-8A97-D4EF5EF76D38}" srcOrd="0" destOrd="0" parTransId="{B25466A0-42C0-4030-B948-3E1CF390390E}" sibTransId="{CFC25581-8418-436F-B42C-4E8CC7E1D7B1}"/>
    <dgm:cxn modelId="{D70340F2-E610-47A9-90A9-64503BBB6505}" type="presOf" srcId="{7D4F115A-BC4B-4496-97A2-2808A6F0E9E2}" destId="{F2C7FA93-62A9-440C-8675-44BF3977B7C9}" srcOrd="0" destOrd="0" presId="urn:microsoft.com/office/officeart/2005/8/layout/hierarchy3"/>
    <dgm:cxn modelId="{07BF3929-44A0-4222-93AD-5BAEEFCE86BE}" type="presOf" srcId="{F5D99CB4-710C-420E-BE5E-FA50B7713F50}" destId="{5BCBFCE2-510D-464F-8CE8-FB5ED399E971}" srcOrd="0" destOrd="0" presId="urn:microsoft.com/office/officeart/2005/8/layout/hierarchy3"/>
    <dgm:cxn modelId="{D5B0554E-ABE4-41CA-A8BA-220CF5586CBC}" type="presOf" srcId="{1ED9935E-A17F-4CFF-B897-82EBC84B4669}" destId="{12D634B4-4919-4734-8B03-1C62778FACD7}" srcOrd="0" destOrd="0" presId="urn:microsoft.com/office/officeart/2005/8/layout/hierarchy3"/>
    <dgm:cxn modelId="{238E0AFE-33E4-4657-AD9C-8EAB770B6FB2}" srcId="{BC9D3A3C-9440-4AAD-8653-310CC8631E8E}" destId="{C59F8745-01EC-447A-A02F-F9E515BE288B}" srcOrd="0" destOrd="0" parTransId="{99E85C2F-C987-47BE-9119-F3F7A843A46B}" sibTransId="{A6A6FED7-4974-4A36-919C-F1897A8D2576}"/>
    <dgm:cxn modelId="{E9748644-4D41-4319-AEB7-BC2E01F5CD55}" type="presOf" srcId="{39E1BD1B-393C-47F8-8A68-71F07E4082AC}" destId="{A2F641DC-A49E-47A2-B7D4-2760D536D845}" srcOrd="0" destOrd="0" presId="urn:microsoft.com/office/officeart/2005/8/layout/hierarchy3"/>
    <dgm:cxn modelId="{F79C1211-8B0C-4550-9078-388079D94294}" type="presOf" srcId="{6FDCECB3-C7ED-42A0-8A97-D4EF5EF76D38}" destId="{680BDF3B-511E-4A83-82DC-560114F2D9B3}" srcOrd="0" destOrd="0" presId="urn:microsoft.com/office/officeart/2005/8/layout/hierarchy3"/>
    <dgm:cxn modelId="{42F18571-31C4-4759-82FD-690400317AD3}" type="presOf" srcId="{99E85C2F-C987-47BE-9119-F3F7A843A46B}" destId="{CB801A9A-A753-456E-889A-92286DCF2D5A}" srcOrd="0" destOrd="0" presId="urn:microsoft.com/office/officeart/2005/8/layout/hierarchy3"/>
    <dgm:cxn modelId="{EB7FAA50-F2A5-48E2-AD7C-F67184D33724}" srcId="{F75CE9E3-A4EE-460E-AD99-D6A8ED18F98E}" destId="{F019931E-E255-4122-AAF0-725B44C43AA0}" srcOrd="0" destOrd="0" parTransId="{401C2DE6-726C-428B-BD09-78206522ED3C}" sibTransId="{BA38913A-080B-4E6D-B603-E82BF66BDAC8}"/>
    <dgm:cxn modelId="{577ABE4F-DE4A-402D-A983-001EB6A36E1D}" srcId="{6FDCECB3-C7ED-42A0-8A97-D4EF5EF76D38}" destId="{85438F5B-B186-4715-ABB8-B8828FB42A54}" srcOrd="2" destOrd="0" parTransId="{E47B2B67-F5F7-4A86-B2E7-15BE4C6420E0}" sibTransId="{F75BB11B-5049-4DCA-9C2B-A85496599FBF}"/>
    <dgm:cxn modelId="{FE0CEC70-BF01-4041-AF04-19A7526BA60C}" type="presOf" srcId="{16E1C383-2149-49F8-B097-E5F940947EED}" destId="{7D020811-DAE1-4551-8A09-13D787629611}" srcOrd="0" destOrd="0" presId="urn:microsoft.com/office/officeart/2005/8/layout/hierarchy3"/>
    <dgm:cxn modelId="{02154FBE-7D01-4A35-BF46-03B1B6505DB1}" type="presOf" srcId="{061154D8-E66D-4778-9527-E56900F9F4C1}" destId="{9C2D253B-15C8-4FE8-85FC-CDF0D2707562}" srcOrd="0" destOrd="0" presId="urn:microsoft.com/office/officeart/2005/8/layout/hierarchy3"/>
    <dgm:cxn modelId="{690971E8-9278-4B75-AF6E-46067A0410F9}" type="presOf" srcId="{EA60BF5E-9D64-4AA4-B84B-6E9EC0A2371D}" destId="{D48FA1E5-AAC3-4059-84EC-0A8D36D5D2F0}" srcOrd="0" destOrd="0" presId="urn:microsoft.com/office/officeart/2005/8/layout/hierarchy3"/>
    <dgm:cxn modelId="{469CBDDB-5425-42BD-B5F8-C4FD4E86A430}" type="presOf" srcId="{2C0CE453-C310-4DE3-BD6C-19451F23F441}" destId="{DAB9E724-309D-41D8-AFA4-21BCB6418488}" srcOrd="0" destOrd="0" presId="urn:microsoft.com/office/officeart/2005/8/layout/hierarchy3"/>
    <dgm:cxn modelId="{B6459AB5-B6CB-4F92-A28D-8586482BCF22}" type="presOf" srcId="{C59F8745-01EC-447A-A02F-F9E515BE288B}" destId="{3746C0A0-B404-405B-A664-8B55EC226133}" srcOrd="0" destOrd="0" presId="urn:microsoft.com/office/officeart/2005/8/layout/hierarchy3"/>
    <dgm:cxn modelId="{3C3C7DAF-DE77-4747-AAF2-0AE593B46046}" type="presOf" srcId="{7231FD84-6B62-4CD0-B5DA-5FF470C881B5}" destId="{7C331064-14E2-41D0-9274-116C94EFC9CA}" srcOrd="1" destOrd="0" presId="urn:microsoft.com/office/officeart/2005/8/layout/hierarchy3"/>
    <dgm:cxn modelId="{A2E13E8E-86B9-474B-AA6F-0671FAA1034A}" srcId="{F75CE9E3-A4EE-460E-AD99-D6A8ED18F98E}" destId="{FD5CCD3C-D746-491E-BF2B-31D8C911D6E9}" srcOrd="2" destOrd="0" parTransId="{061154D8-E66D-4778-9527-E56900F9F4C1}" sibTransId="{C8C46368-552E-4480-B435-D4B48FF1D244}"/>
    <dgm:cxn modelId="{FC135429-F6B9-4864-B522-5EE4B2E736CC}" type="presOf" srcId="{13C1B54C-68D5-4045-A951-7B73B81B8A4C}" destId="{0A001EB2-9CB8-4DB6-B6D0-5094A92C09C4}" srcOrd="0" destOrd="0" presId="urn:microsoft.com/office/officeart/2005/8/layout/hierarchy3"/>
    <dgm:cxn modelId="{FE52FF72-E00A-44AD-958F-E0C0C310A0A2}" type="presOf" srcId="{6B487FA9-F692-4611-BC8C-2C0589F9A27D}" destId="{AEB68E46-DB34-4C5A-BF77-71E46563DA8F}" srcOrd="0" destOrd="0" presId="urn:microsoft.com/office/officeart/2005/8/layout/hierarchy3"/>
    <dgm:cxn modelId="{D918EC1D-82CD-4ABD-A8D7-6642BA6A6EE5}" type="presOf" srcId="{2E312850-7C79-466E-A373-8FFDA7DBE871}" destId="{C491C51D-0D1E-49CA-9AB1-94A05C6463F6}" srcOrd="0" destOrd="0" presId="urn:microsoft.com/office/officeart/2005/8/layout/hierarchy3"/>
    <dgm:cxn modelId="{31C74A1C-6B37-4EF4-892B-E7B2CAC3050D}" type="presOf" srcId="{49853F71-1DFE-403E-A6E6-F24D561566B1}" destId="{C4853B4F-5378-4D6F-A6FB-0B27A4A525B5}" srcOrd="0" destOrd="0" presId="urn:microsoft.com/office/officeart/2005/8/layout/hierarchy3"/>
    <dgm:cxn modelId="{334E16B1-BA3D-4167-B3FF-FD536B52935B}" type="presOf" srcId="{A71C7319-470F-4940-BF5C-C0C9F49A1206}" destId="{A60E0008-061B-4A3F-B093-2BE7CDA5337E}" srcOrd="0" destOrd="0" presId="urn:microsoft.com/office/officeart/2005/8/layout/hierarchy3"/>
    <dgm:cxn modelId="{9BF927DD-ED1E-4DA3-91D4-75E24A99F7D5}" type="presOf" srcId="{85438F5B-B186-4715-ABB8-B8828FB42A54}" destId="{A2BBA8B8-3B1F-4D49-8960-9DB678045AC4}" srcOrd="0" destOrd="0" presId="urn:microsoft.com/office/officeart/2005/8/layout/hierarchy3"/>
    <dgm:cxn modelId="{FF4AC616-4BB9-4FA7-8125-6E34E2B41E63}" type="presOf" srcId="{A6B02940-A618-4EB2-A7CB-7CF653102C94}" destId="{9B89F6CF-ADE4-4609-94DB-271A3412B398}" srcOrd="0" destOrd="0" presId="urn:microsoft.com/office/officeart/2005/8/layout/hierarchy3"/>
    <dgm:cxn modelId="{C79869FE-924C-4B0B-87B8-2038BD768380}" type="presOf" srcId="{401C2DE6-726C-428B-BD09-78206522ED3C}" destId="{5CC388AE-75FF-40F8-8D27-41021C1428D3}" srcOrd="0" destOrd="0" presId="urn:microsoft.com/office/officeart/2005/8/layout/hierarchy3"/>
    <dgm:cxn modelId="{E5E002FB-14B0-4A73-9D8A-A36FD22DEE69}" type="presOf" srcId="{53E14CE9-B9BE-41A7-A61D-C0E622942E3B}" destId="{496815CB-5884-4126-A130-4DBF3FDE10B9}" srcOrd="0" destOrd="0" presId="urn:microsoft.com/office/officeart/2005/8/layout/hierarchy3"/>
    <dgm:cxn modelId="{3CC62602-8B1F-4650-8AB5-EFBF78EF84FF}" srcId="{7231FD84-6B62-4CD0-B5DA-5FF470C881B5}" destId="{E8A82594-2212-494A-89C3-B2B9D735444B}" srcOrd="1" destOrd="0" parTransId="{6B487FA9-F692-4611-BC8C-2C0589F9A27D}" sibTransId="{BF522019-02EF-4A37-8F58-072362484DE5}"/>
    <dgm:cxn modelId="{132E3980-2C59-4526-AB7D-1185D9AC7A1B}" type="presOf" srcId="{F019931E-E255-4122-AAF0-725B44C43AA0}" destId="{12B1CEA8-E6DE-4433-855C-88D022D2D159}" srcOrd="0" destOrd="0" presId="urn:microsoft.com/office/officeart/2005/8/layout/hierarchy3"/>
    <dgm:cxn modelId="{47522CAA-769C-4564-B593-7C1107F271C5}" srcId="{6FDCECB3-C7ED-42A0-8A97-D4EF5EF76D38}" destId="{7D4F115A-BC4B-4496-97A2-2808A6F0E9E2}" srcOrd="1" destOrd="0" parTransId="{15109002-9AC3-444C-81EC-4840FDC13F63}" sibTransId="{416A6A4F-603F-4170-8AC2-9F4B7D504BBF}"/>
    <dgm:cxn modelId="{E3CB1009-123E-4184-A0D2-FB97FDFD57EB}" type="presOf" srcId="{75777F0E-B310-42AC-89CF-95514CE8B1CD}" destId="{80A25AED-DD6A-4730-8B10-C018C4E74865}" srcOrd="0" destOrd="0" presId="urn:microsoft.com/office/officeart/2005/8/layout/hierarchy3"/>
    <dgm:cxn modelId="{4D2174D2-8E1A-42EC-A387-50FDC7EAB142}" srcId="{6FDCECB3-C7ED-42A0-8A97-D4EF5EF76D38}" destId="{40521A09-E482-4BB9-8631-2662EFE02EBC}" srcOrd="0" destOrd="0" parTransId="{22C0E5C1-72E6-4CD6-B009-2919098651A3}" sibTransId="{8EE144CB-4353-4A29-BEE3-F019BAFD9D89}"/>
    <dgm:cxn modelId="{0FE155F7-7345-4044-9696-A0F5D7FBAA8F}" srcId="{F75CE9E3-A4EE-460E-AD99-D6A8ED18F98E}" destId="{2E312850-7C79-466E-A373-8FFDA7DBE871}" srcOrd="1" destOrd="0" parTransId="{1ED9935E-A17F-4CFF-B897-82EBC84B4669}" sibTransId="{D1E0917C-5940-4AB4-B6E1-F233B7EC3CA3}"/>
    <dgm:cxn modelId="{07FB817D-497F-401A-A9F4-2779033950AF}" type="presOf" srcId="{E8A82594-2212-494A-89C3-B2B9D735444B}" destId="{4FAB1C05-5023-4AF9-B7FE-D197A8391281}" srcOrd="0" destOrd="0" presId="urn:microsoft.com/office/officeart/2005/8/layout/hierarchy3"/>
    <dgm:cxn modelId="{C3E184F8-B46D-438B-9639-90E1960ED436}" srcId="{39E1BD1B-393C-47F8-8A68-71F07E4082AC}" destId="{F05F38CC-2F66-4E34-9B00-41E869A3BBBA}" srcOrd="0" destOrd="0" parTransId="{F5D99CB4-710C-420E-BE5E-FA50B7713F50}" sibTransId="{3152D605-C27A-43A2-8148-74BD4225D0C7}"/>
    <dgm:cxn modelId="{8FAA45E8-C784-4399-AB1A-A5C83D8719D0}" srcId="{39E1BD1B-393C-47F8-8A68-71F07E4082AC}" destId="{A6B02940-A618-4EB2-A7CB-7CF653102C94}" srcOrd="1" destOrd="0" parTransId="{16E1C383-2149-49F8-B097-E5F940947EED}" sibTransId="{25E6C654-1DFF-46A5-B8CE-2B42AABCEED6}"/>
    <dgm:cxn modelId="{284712EE-9AEF-4B54-8F98-B35E39ABB39B}" srcId="{BC9D3A3C-9440-4AAD-8653-310CC8631E8E}" destId="{53E14CE9-B9BE-41A7-A61D-C0E622942E3B}" srcOrd="1" destOrd="0" parTransId="{F656A367-759C-4A1D-BDDA-B61670DEE923}" sibTransId="{1622A0FE-518E-44FB-BFE6-04F763EC3624}"/>
    <dgm:cxn modelId="{C4AF2AEF-57DF-496A-BDD2-40332333DCEF}" type="presOf" srcId="{F05F38CC-2F66-4E34-9B00-41E869A3BBBA}" destId="{3ACD0D54-AAAC-4CAB-AF15-FEDE305CB630}" srcOrd="0" destOrd="0" presId="urn:microsoft.com/office/officeart/2005/8/layout/hierarchy3"/>
    <dgm:cxn modelId="{3441CFED-0ACE-4F98-98D5-A86ED12F391F}" srcId="{7231FD84-6B62-4CD0-B5DA-5FF470C881B5}" destId="{75777F0E-B310-42AC-89CF-95514CE8B1CD}" srcOrd="2" destOrd="0" parTransId="{49853F71-1DFE-403E-A6E6-F24D561566B1}" sibTransId="{E9D55122-98A8-4F09-A5BB-36CF14716416}"/>
    <dgm:cxn modelId="{88A67C14-70A9-4102-ACD2-3E2CF9A92B54}" srcId="{F75CE9E3-A4EE-460E-AD99-D6A8ED18F98E}" destId="{13C1B54C-68D5-4045-A951-7B73B81B8A4C}" srcOrd="4" destOrd="0" parTransId="{EA60BF5E-9D64-4AA4-B84B-6E9EC0A2371D}" sibTransId="{4A8AC322-D197-43D8-8B6C-79B26C2DDCB1}"/>
    <dgm:cxn modelId="{3C231B07-5D02-42DA-B487-7CE9A5F29927}" srcId="{7231FD84-6B62-4CD0-B5DA-5FF470C881B5}" destId="{C876AE09-1A62-42B3-B6F6-3CCCA245B469}" srcOrd="3" destOrd="0" parTransId="{DB7E4CF6-3C04-45F3-8D62-07879FC1E783}" sibTransId="{7874439D-33B6-4D0A-819B-8FB33ACD7244}"/>
    <dgm:cxn modelId="{9E173F88-DBEE-4A8F-B0E4-7B61C239ED9A}" type="presOf" srcId="{64499A7F-F32E-4A38-A467-6C4C283D0D85}" destId="{46411B37-F3EF-4B65-ABF8-44A11374BDCE}" srcOrd="0" destOrd="0" presId="urn:microsoft.com/office/officeart/2005/8/layout/hierarchy3"/>
    <dgm:cxn modelId="{C84ECF62-EF02-400C-9AB7-042AE8566C02}" type="presOf" srcId="{F75CE9E3-A4EE-460E-AD99-D6A8ED18F98E}" destId="{916B0237-78D0-4276-86D8-1CD95163DCEC}" srcOrd="0" destOrd="0" presId="urn:microsoft.com/office/officeart/2005/8/layout/hierarchy3"/>
    <dgm:cxn modelId="{69BFCD65-9C8B-4789-805E-BE16BE36D6BC}" type="presOf" srcId="{BC9D3A3C-9440-4AAD-8653-310CC8631E8E}" destId="{59CEC567-5E4A-4C0E-8A05-D0F9CEDBAB4A}" srcOrd="1" destOrd="0" presId="urn:microsoft.com/office/officeart/2005/8/layout/hierarchy3"/>
    <dgm:cxn modelId="{675E4A7E-3BF3-43CB-A602-1EB3AFF315D4}" type="presOf" srcId="{6FDCECB3-C7ED-42A0-8A97-D4EF5EF76D38}" destId="{B6156D39-20B5-429E-8726-DBEE6C7F6ABF}" srcOrd="1" destOrd="0" presId="urn:microsoft.com/office/officeart/2005/8/layout/hierarchy3"/>
    <dgm:cxn modelId="{1DD7C97F-5634-401C-9EAB-9185A12C992F}" srcId="{64499A7F-F32E-4A38-A467-6C4C283D0D85}" destId="{39E1BD1B-393C-47F8-8A68-71F07E4082AC}" srcOrd="2" destOrd="0" parTransId="{5A61EB97-9157-4808-A2D2-CC8534CCF75D}" sibTransId="{A4945C14-2AED-47E8-B10D-F2C8ECB71DB5}"/>
    <dgm:cxn modelId="{DBACACCB-19A9-4CCA-934C-BF9B5B3D7357}" type="presOf" srcId="{7231FD84-6B62-4CD0-B5DA-5FF470C881B5}" destId="{D42C4385-326E-4192-A769-F5C70D58F269}" srcOrd="0" destOrd="0" presId="urn:microsoft.com/office/officeart/2005/8/layout/hierarchy3"/>
    <dgm:cxn modelId="{A438F4C5-06E5-4E4C-899D-DF5C62914903}" type="presOf" srcId="{DB7E4CF6-3C04-45F3-8D62-07879FC1E783}" destId="{29ECD0C1-D72D-423A-84C9-C2A153FF894D}" srcOrd="0" destOrd="0" presId="urn:microsoft.com/office/officeart/2005/8/layout/hierarchy3"/>
    <dgm:cxn modelId="{79864E50-1549-4F73-98B3-18DECC954F9F}" type="presOf" srcId="{40521A09-E482-4BB9-8631-2662EFE02EBC}" destId="{441E013B-CC1F-4ABD-97C3-96F9315FDCEB}" srcOrd="0" destOrd="0" presId="urn:microsoft.com/office/officeart/2005/8/layout/hierarchy3"/>
    <dgm:cxn modelId="{06F26FA9-FC4E-4C5D-9A38-970BFFC7071E}" type="presOf" srcId="{C876AE09-1A62-42B3-B6F6-3CCCA245B469}" destId="{CFD9EAEC-6F4E-4AF3-B7F1-354E69F3862C}" srcOrd="0" destOrd="0" presId="urn:microsoft.com/office/officeart/2005/8/layout/hierarchy3"/>
    <dgm:cxn modelId="{B07734CF-4C7D-448A-877E-64533B5B3B4F}" srcId="{64499A7F-F32E-4A38-A467-6C4C283D0D85}" destId="{7231FD84-6B62-4CD0-B5DA-5FF470C881B5}" srcOrd="4" destOrd="0" parTransId="{76900C06-2BF7-4C09-806D-DA1276D6C32B}" sibTransId="{CFD616F0-5D1F-4E55-8E9B-829651BE1CB8}"/>
    <dgm:cxn modelId="{3E489348-AD84-407A-8D58-40CE05F73A27}" srcId="{F75CE9E3-A4EE-460E-AD99-D6A8ED18F98E}" destId="{A71C7319-470F-4940-BF5C-C0C9F49A1206}" srcOrd="3" destOrd="0" parTransId="{82C41F74-DF02-428E-8C16-F0CFECD26E60}" sibTransId="{287BA027-4A88-4CD5-8541-63DE93606594}"/>
    <dgm:cxn modelId="{D4DAA411-6715-420C-8231-75F26F281A43}" type="presOf" srcId="{BC9D3A3C-9440-4AAD-8653-310CC8631E8E}" destId="{06B654CC-3608-4C5B-B3C6-8E6D788213F8}" srcOrd="0" destOrd="0" presId="urn:microsoft.com/office/officeart/2005/8/layout/hierarchy3"/>
    <dgm:cxn modelId="{49415C50-0282-4F79-9F30-D2F15ABC6DCA}" type="presOf" srcId="{F656A367-759C-4A1D-BDDA-B61670DEE923}" destId="{B8439202-8EB1-48F7-8D99-9B3E64E19368}" srcOrd="0" destOrd="0" presId="urn:microsoft.com/office/officeart/2005/8/layout/hierarchy3"/>
    <dgm:cxn modelId="{13D54016-C94E-4F7A-8361-188A5DCC6869}" srcId="{64499A7F-F32E-4A38-A467-6C4C283D0D85}" destId="{BC9D3A3C-9440-4AAD-8653-310CC8631E8E}" srcOrd="3" destOrd="0" parTransId="{F05DDE40-0D71-465B-842F-BC5115B26DD5}" sibTransId="{E6AAD5E3-5A2A-4392-BC56-76B418E96E77}"/>
    <dgm:cxn modelId="{EFBBABAB-6E08-4365-807A-C43303D7FC41}" type="presOf" srcId="{15109002-9AC3-444C-81EC-4840FDC13F63}" destId="{5F361F20-FF35-42E9-B6BF-FFCB7DC3D41A}" srcOrd="0" destOrd="0" presId="urn:microsoft.com/office/officeart/2005/8/layout/hierarchy3"/>
    <dgm:cxn modelId="{5180A325-EB2A-401E-A165-AB997FBA6445}" srcId="{7231FD84-6B62-4CD0-B5DA-5FF470C881B5}" destId="{2C0CE453-C310-4DE3-BD6C-19451F23F441}" srcOrd="0" destOrd="0" parTransId="{034935E2-40DA-4641-B5F0-66B335F6E1E6}" sibTransId="{92743BBF-EAE3-425B-916A-288EA71C1C39}"/>
    <dgm:cxn modelId="{DD955712-2AB0-4008-8EF4-202525EA1EF6}" type="presOf" srcId="{82C41F74-DF02-428E-8C16-F0CFECD26E60}" destId="{267E23C9-4C49-42B1-A801-8B14334427E8}" srcOrd="0" destOrd="0" presId="urn:microsoft.com/office/officeart/2005/8/layout/hierarchy3"/>
    <dgm:cxn modelId="{642CD2C2-C0D8-44A3-B5E1-5A40810B8379}" srcId="{64499A7F-F32E-4A38-A467-6C4C283D0D85}" destId="{F75CE9E3-A4EE-460E-AD99-D6A8ED18F98E}" srcOrd="1" destOrd="0" parTransId="{302A129F-C5FF-44DF-BB5C-1FE164133261}" sibTransId="{221C65CC-5B5E-4F59-8002-083C24C3D432}"/>
    <dgm:cxn modelId="{7F8D44E3-5678-40A1-9105-FB2F52E33DAA}" type="presParOf" srcId="{46411B37-F3EF-4B65-ABF8-44A11374BDCE}" destId="{9A7E630F-C1F9-4A9D-BDBC-5B5AF7241300}" srcOrd="0" destOrd="0" presId="urn:microsoft.com/office/officeart/2005/8/layout/hierarchy3"/>
    <dgm:cxn modelId="{C0B1E06B-4FA1-4BEA-8773-35108D9E1D54}" type="presParOf" srcId="{9A7E630F-C1F9-4A9D-BDBC-5B5AF7241300}" destId="{39737A29-4368-42F7-BE5F-D62241FE8E72}" srcOrd="0" destOrd="0" presId="urn:microsoft.com/office/officeart/2005/8/layout/hierarchy3"/>
    <dgm:cxn modelId="{43DE184A-A102-4154-98AA-2B6291299601}" type="presParOf" srcId="{39737A29-4368-42F7-BE5F-D62241FE8E72}" destId="{680BDF3B-511E-4A83-82DC-560114F2D9B3}" srcOrd="0" destOrd="0" presId="urn:microsoft.com/office/officeart/2005/8/layout/hierarchy3"/>
    <dgm:cxn modelId="{53365370-021A-4C50-BA24-33A2AF778826}" type="presParOf" srcId="{39737A29-4368-42F7-BE5F-D62241FE8E72}" destId="{B6156D39-20B5-429E-8726-DBEE6C7F6ABF}" srcOrd="1" destOrd="0" presId="urn:microsoft.com/office/officeart/2005/8/layout/hierarchy3"/>
    <dgm:cxn modelId="{E3E714E9-E9F4-4192-B532-DF3DB4761580}" type="presParOf" srcId="{9A7E630F-C1F9-4A9D-BDBC-5B5AF7241300}" destId="{8BFBB1CA-9A59-40E1-9C3E-375D6B0E9072}" srcOrd="1" destOrd="0" presId="urn:microsoft.com/office/officeart/2005/8/layout/hierarchy3"/>
    <dgm:cxn modelId="{A9CF0AB7-3C65-4B91-B2A3-E3EF448BB379}" type="presParOf" srcId="{8BFBB1CA-9A59-40E1-9C3E-375D6B0E9072}" destId="{936113BA-2BE0-4B66-8790-970CA7EC58D6}" srcOrd="0" destOrd="0" presId="urn:microsoft.com/office/officeart/2005/8/layout/hierarchy3"/>
    <dgm:cxn modelId="{40FD03F7-FBD7-412C-941C-B18EFB396680}" type="presParOf" srcId="{8BFBB1CA-9A59-40E1-9C3E-375D6B0E9072}" destId="{441E013B-CC1F-4ABD-97C3-96F9315FDCEB}" srcOrd="1" destOrd="0" presId="urn:microsoft.com/office/officeart/2005/8/layout/hierarchy3"/>
    <dgm:cxn modelId="{6861CB7A-B506-46D9-A5EC-98CE89C1CEAB}" type="presParOf" srcId="{8BFBB1CA-9A59-40E1-9C3E-375D6B0E9072}" destId="{5F361F20-FF35-42E9-B6BF-FFCB7DC3D41A}" srcOrd="2" destOrd="0" presId="urn:microsoft.com/office/officeart/2005/8/layout/hierarchy3"/>
    <dgm:cxn modelId="{04C0FCF1-8C11-4A59-8DD4-02F7C81BD59F}" type="presParOf" srcId="{8BFBB1CA-9A59-40E1-9C3E-375D6B0E9072}" destId="{F2C7FA93-62A9-440C-8675-44BF3977B7C9}" srcOrd="3" destOrd="0" presId="urn:microsoft.com/office/officeart/2005/8/layout/hierarchy3"/>
    <dgm:cxn modelId="{5A098AA4-F974-4159-86A0-CE77F3D40148}" type="presParOf" srcId="{8BFBB1CA-9A59-40E1-9C3E-375D6B0E9072}" destId="{18570C2D-6728-410B-850F-75B1D1707F9A}" srcOrd="4" destOrd="0" presId="urn:microsoft.com/office/officeart/2005/8/layout/hierarchy3"/>
    <dgm:cxn modelId="{D26388CE-169F-4CCB-8C6A-98FC75E5503F}" type="presParOf" srcId="{8BFBB1CA-9A59-40E1-9C3E-375D6B0E9072}" destId="{A2BBA8B8-3B1F-4D49-8960-9DB678045AC4}" srcOrd="5" destOrd="0" presId="urn:microsoft.com/office/officeart/2005/8/layout/hierarchy3"/>
    <dgm:cxn modelId="{484EF285-9305-4AC6-A94A-3FAA67AE05B1}" type="presParOf" srcId="{46411B37-F3EF-4B65-ABF8-44A11374BDCE}" destId="{EEC6FFE5-F4B1-43FA-865F-F024FB86B430}" srcOrd="1" destOrd="0" presId="urn:microsoft.com/office/officeart/2005/8/layout/hierarchy3"/>
    <dgm:cxn modelId="{F0F5CE96-C035-4F80-A1A9-146033C3061A}" type="presParOf" srcId="{EEC6FFE5-F4B1-43FA-865F-F024FB86B430}" destId="{797DC671-7325-4A8F-99A4-D108B0F584B3}" srcOrd="0" destOrd="0" presId="urn:microsoft.com/office/officeart/2005/8/layout/hierarchy3"/>
    <dgm:cxn modelId="{5FF89A01-DFA5-465A-9112-52B4441752C3}" type="presParOf" srcId="{797DC671-7325-4A8F-99A4-D108B0F584B3}" destId="{916B0237-78D0-4276-86D8-1CD95163DCEC}" srcOrd="0" destOrd="0" presId="urn:microsoft.com/office/officeart/2005/8/layout/hierarchy3"/>
    <dgm:cxn modelId="{846DA788-A572-4BB4-95AF-DFFC9CBC3B08}" type="presParOf" srcId="{797DC671-7325-4A8F-99A4-D108B0F584B3}" destId="{C62059A3-A9EE-4FD2-BB6F-1541B55CE57F}" srcOrd="1" destOrd="0" presId="urn:microsoft.com/office/officeart/2005/8/layout/hierarchy3"/>
    <dgm:cxn modelId="{24AB80D0-B739-444C-8EA5-4D1F9EAF9CF8}" type="presParOf" srcId="{EEC6FFE5-F4B1-43FA-865F-F024FB86B430}" destId="{EA755DC5-8472-4421-BEBF-14011C11BD39}" srcOrd="1" destOrd="0" presId="urn:microsoft.com/office/officeart/2005/8/layout/hierarchy3"/>
    <dgm:cxn modelId="{57045903-0162-443D-816C-5FCD7D4AEA09}" type="presParOf" srcId="{EA755DC5-8472-4421-BEBF-14011C11BD39}" destId="{5CC388AE-75FF-40F8-8D27-41021C1428D3}" srcOrd="0" destOrd="0" presId="urn:microsoft.com/office/officeart/2005/8/layout/hierarchy3"/>
    <dgm:cxn modelId="{E0B8F9C8-7810-4770-885B-D66BC7068DF6}" type="presParOf" srcId="{EA755DC5-8472-4421-BEBF-14011C11BD39}" destId="{12B1CEA8-E6DE-4433-855C-88D022D2D159}" srcOrd="1" destOrd="0" presId="urn:microsoft.com/office/officeart/2005/8/layout/hierarchy3"/>
    <dgm:cxn modelId="{5B03C489-FFF7-4DAD-A629-6F6335A08B58}" type="presParOf" srcId="{EA755DC5-8472-4421-BEBF-14011C11BD39}" destId="{12D634B4-4919-4734-8B03-1C62778FACD7}" srcOrd="2" destOrd="0" presId="urn:microsoft.com/office/officeart/2005/8/layout/hierarchy3"/>
    <dgm:cxn modelId="{B5E70F61-9E65-4B89-92EB-7A8EFA20F88D}" type="presParOf" srcId="{EA755DC5-8472-4421-BEBF-14011C11BD39}" destId="{C491C51D-0D1E-49CA-9AB1-94A05C6463F6}" srcOrd="3" destOrd="0" presId="urn:microsoft.com/office/officeart/2005/8/layout/hierarchy3"/>
    <dgm:cxn modelId="{08FA86FA-F740-4207-A24E-6CA1189877EA}" type="presParOf" srcId="{EA755DC5-8472-4421-BEBF-14011C11BD39}" destId="{9C2D253B-15C8-4FE8-85FC-CDF0D2707562}" srcOrd="4" destOrd="0" presId="urn:microsoft.com/office/officeart/2005/8/layout/hierarchy3"/>
    <dgm:cxn modelId="{82818AE6-C83A-43D2-ABC8-78D1648EC4B4}" type="presParOf" srcId="{EA755DC5-8472-4421-BEBF-14011C11BD39}" destId="{84316498-EF72-4EAA-8FF5-BD63A453C16F}" srcOrd="5" destOrd="0" presId="urn:microsoft.com/office/officeart/2005/8/layout/hierarchy3"/>
    <dgm:cxn modelId="{CF3FE04A-D2B2-4A95-83B2-6C209DEC1A1D}" type="presParOf" srcId="{EA755DC5-8472-4421-BEBF-14011C11BD39}" destId="{267E23C9-4C49-42B1-A801-8B14334427E8}" srcOrd="6" destOrd="0" presId="urn:microsoft.com/office/officeart/2005/8/layout/hierarchy3"/>
    <dgm:cxn modelId="{0EDE2580-682C-419D-B4F9-C63835482CE5}" type="presParOf" srcId="{EA755DC5-8472-4421-BEBF-14011C11BD39}" destId="{A60E0008-061B-4A3F-B093-2BE7CDA5337E}" srcOrd="7" destOrd="0" presId="urn:microsoft.com/office/officeart/2005/8/layout/hierarchy3"/>
    <dgm:cxn modelId="{5D52E1D5-E861-4236-88DD-8DA5B5928D4E}" type="presParOf" srcId="{EA755DC5-8472-4421-BEBF-14011C11BD39}" destId="{D48FA1E5-AAC3-4059-84EC-0A8D36D5D2F0}" srcOrd="8" destOrd="0" presId="urn:microsoft.com/office/officeart/2005/8/layout/hierarchy3"/>
    <dgm:cxn modelId="{807FA305-1CB6-4943-A891-71C4786223C4}" type="presParOf" srcId="{EA755DC5-8472-4421-BEBF-14011C11BD39}" destId="{0A001EB2-9CB8-4DB6-B6D0-5094A92C09C4}" srcOrd="9" destOrd="0" presId="urn:microsoft.com/office/officeart/2005/8/layout/hierarchy3"/>
    <dgm:cxn modelId="{A2C95E23-BE86-488F-AF1B-0DB77E843E91}" type="presParOf" srcId="{46411B37-F3EF-4B65-ABF8-44A11374BDCE}" destId="{80D960EE-DCC8-4437-B339-007A9E6AB98A}" srcOrd="2" destOrd="0" presId="urn:microsoft.com/office/officeart/2005/8/layout/hierarchy3"/>
    <dgm:cxn modelId="{DC7E726D-7D1B-453B-B8C7-A027242C63B6}" type="presParOf" srcId="{80D960EE-DCC8-4437-B339-007A9E6AB98A}" destId="{E58ADC6F-76FB-411D-8F27-92DC25C8344C}" srcOrd="0" destOrd="0" presId="urn:microsoft.com/office/officeart/2005/8/layout/hierarchy3"/>
    <dgm:cxn modelId="{155B7947-9412-474F-9595-BDEA07126FA4}" type="presParOf" srcId="{E58ADC6F-76FB-411D-8F27-92DC25C8344C}" destId="{A2F641DC-A49E-47A2-B7D4-2760D536D845}" srcOrd="0" destOrd="0" presId="urn:microsoft.com/office/officeart/2005/8/layout/hierarchy3"/>
    <dgm:cxn modelId="{62DACB9F-2561-476D-AC1F-DE422DA7259F}" type="presParOf" srcId="{E58ADC6F-76FB-411D-8F27-92DC25C8344C}" destId="{6FC8627C-3514-40AC-8E86-37BE1FEE286F}" srcOrd="1" destOrd="0" presId="urn:microsoft.com/office/officeart/2005/8/layout/hierarchy3"/>
    <dgm:cxn modelId="{2C31C036-7D64-4E2F-9523-0D37F9C39FEC}" type="presParOf" srcId="{80D960EE-DCC8-4437-B339-007A9E6AB98A}" destId="{8CCA6A12-B810-4FA1-BA9E-D990E8455E58}" srcOrd="1" destOrd="0" presId="urn:microsoft.com/office/officeart/2005/8/layout/hierarchy3"/>
    <dgm:cxn modelId="{E04BED59-9DAA-48E5-B8A0-9740DA6747EA}" type="presParOf" srcId="{8CCA6A12-B810-4FA1-BA9E-D990E8455E58}" destId="{5BCBFCE2-510D-464F-8CE8-FB5ED399E971}" srcOrd="0" destOrd="0" presId="urn:microsoft.com/office/officeart/2005/8/layout/hierarchy3"/>
    <dgm:cxn modelId="{2A44A7F6-F98F-48FA-A99E-18B1B24741E8}" type="presParOf" srcId="{8CCA6A12-B810-4FA1-BA9E-D990E8455E58}" destId="{3ACD0D54-AAAC-4CAB-AF15-FEDE305CB630}" srcOrd="1" destOrd="0" presId="urn:microsoft.com/office/officeart/2005/8/layout/hierarchy3"/>
    <dgm:cxn modelId="{CFB993D4-6FF6-4907-9B22-F11C738853DF}" type="presParOf" srcId="{8CCA6A12-B810-4FA1-BA9E-D990E8455E58}" destId="{7D020811-DAE1-4551-8A09-13D787629611}" srcOrd="2" destOrd="0" presId="urn:microsoft.com/office/officeart/2005/8/layout/hierarchy3"/>
    <dgm:cxn modelId="{C9A792CF-9688-4838-BDDF-B18D452554F9}" type="presParOf" srcId="{8CCA6A12-B810-4FA1-BA9E-D990E8455E58}" destId="{9B89F6CF-ADE4-4609-94DB-271A3412B398}" srcOrd="3" destOrd="0" presId="urn:microsoft.com/office/officeart/2005/8/layout/hierarchy3"/>
    <dgm:cxn modelId="{58E13BF0-6EAD-432B-AB5D-D1E20FF93F83}" type="presParOf" srcId="{46411B37-F3EF-4B65-ABF8-44A11374BDCE}" destId="{B3A16E03-01ED-4580-BC7C-8C27CC958986}" srcOrd="3" destOrd="0" presId="urn:microsoft.com/office/officeart/2005/8/layout/hierarchy3"/>
    <dgm:cxn modelId="{EF900E25-68AA-46FA-A61E-CC2C7C327062}" type="presParOf" srcId="{B3A16E03-01ED-4580-BC7C-8C27CC958986}" destId="{4B692255-BAF4-428C-AD68-915547D27B02}" srcOrd="0" destOrd="0" presId="urn:microsoft.com/office/officeart/2005/8/layout/hierarchy3"/>
    <dgm:cxn modelId="{643E475F-B551-4870-B8D4-A0C530098DE7}" type="presParOf" srcId="{4B692255-BAF4-428C-AD68-915547D27B02}" destId="{06B654CC-3608-4C5B-B3C6-8E6D788213F8}" srcOrd="0" destOrd="0" presId="urn:microsoft.com/office/officeart/2005/8/layout/hierarchy3"/>
    <dgm:cxn modelId="{EFD98C75-F401-400E-ACB9-CFC65A56BC3F}" type="presParOf" srcId="{4B692255-BAF4-428C-AD68-915547D27B02}" destId="{59CEC567-5E4A-4C0E-8A05-D0F9CEDBAB4A}" srcOrd="1" destOrd="0" presId="urn:microsoft.com/office/officeart/2005/8/layout/hierarchy3"/>
    <dgm:cxn modelId="{EF1E9A3B-60CA-4E87-B0F7-9C95B0761BC2}" type="presParOf" srcId="{B3A16E03-01ED-4580-BC7C-8C27CC958986}" destId="{23DE479D-28E8-4CB3-9276-02BC082CF99D}" srcOrd="1" destOrd="0" presId="urn:microsoft.com/office/officeart/2005/8/layout/hierarchy3"/>
    <dgm:cxn modelId="{563C1F50-58E2-4F63-A7D5-BC35BAE1236F}" type="presParOf" srcId="{23DE479D-28E8-4CB3-9276-02BC082CF99D}" destId="{CB801A9A-A753-456E-889A-92286DCF2D5A}" srcOrd="0" destOrd="0" presId="urn:microsoft.com/office/officeart/2005/8/layout/hierarchy3"/>
    <dgm:cxn modelId="{76E2AD85-1577-4E93-BC6E-649D0A9EC94F}" type="presParOf" srcId="{23DE479D-28E8-4CB3-9276-02BC082CF99D}" destId="{3746C0A0-B404-405B-A664-8B55EC226133}" srcOrd="1" destOrd="0" presId="urn:microsoft.com/office/officeart/2005/8/layout/hierarchy3"/>
    <dgm:cxn modelId="{EB2453F4-E6B4-44DD-8B93-630930F82E8A}" type="presParOf" srcId="{23DE479D-28E8-4CB3-9276-02BC082CF99D}" destId="{B8439202-8EB1-48F7-8D99-9B3E64E19368}" srcOrd="2" destOrd="0" presId="urn:microsoft.com/office/officeart/2005/8/layout/hierarchy3"/>
    <dgm:cxn modelId="{737C7190-3F10-4196-9CFF-FF73A8993D0B}" type="presParOf" srcId="{23DE479D-28E8-4CB3-9276-02BC082CF99D}" destId="{496815CB-5884-4126-A130-4DBF3FDE10B9}" srcOrd="3" destOrd="0" presId="urn:microsoft.com/office/officeart/2005/8/layout/hierarchy3"/>
    <dgm:cxn modelId="{15B4C179-9385-4C04-800E-91CEE3211BFC}" type="presParOf" srcId="{46411B37-F3EF-4B65-ABF8-44A11374BDCE}" destId="{AE078908-90A0-4A97-AF09-04569AD65506}" srcOrd="4" destOrd="0" presId="urn:microsoft.com/office/officeart/2005/8/layout/hierarchy3"/>
    <dgm:cxn modelId="{3486EC61-DFB9-4372-A6ED-FFBF236D484C}" type="presParOf" srcId="{AE078908-90A0-4A97-AF09-04569AD65506}" destId="{CB5C0B2F-F2F4-4152-B8F0-8B7D0FDD64FB}" srcOrd="0" destOrd="0" presId="urn:microsoft.com/office/officeart/2005/8/layout/hierarchy3"/>
    <dgm:cxn modelId="{207E86AD-A7CD-413C-AF0E-B2A9B7C9336C}" type="presParOf" srcId="{CB5C0B2F-F2F4-4152-B8F0-8B7D0FDD64FB}" destId="{D42C4385-326E-4192-A769-F5C70D58F269}" srcOrd="0" destOrd="0" presId="urn:microsoft.com/office/officeart/2005/8/layout/hierarchy3"/>
    <dgm:cxn modelId="{490FD2C7-1965-41F4-A428-B55F7D51006B}" type="presParOf" srcId="{CB5C0B2F-F2F4-4152-B8F0-8B7D0FDD64FB}" destId="{7C331064-14E2-41D0-9274-116C94EFC9CA}" srcOrd="1" destOrd="0" presId="urn:microsoft.com/office/officeart/2005/8/layout/hierarchy3"/>
    <dgm:cxn modelId="{322852AD-30E8-4B2A-A890-915754EE5FE0}" type="presParOf" srcId="{AE078908-90A0-4A97-AF09-04569AD65506}" destId="{43874FDF-6EA3-4280-AB05-2FCF4C9707CC}" srcOrd="1" destOrd="0" presId="urn:microsoft.com/office/officeart/2005/8/layout/hierarchy3"/>
    <dgm:cxn modelId="{4DED4800-5577-465C-854F-9AE5536AA9EC}" type="presParOf" srcId="{43874FDF-6EA3-4280-AB05-2FCF4C9707CC}" destId="{20F75B6F-853D-43B2-BB89-05E7FE513B26}" srcOrd="0" destOrd="0" presId="urn:microsoft.com/office/officeart/2005/8/layout/hierarchy3"/>
    <dgm:cxn modelId="{802F75B7-BE33-4078-A150-E1EC1961D190}" type="presParOf" srcId="{43874FDF-6EA3-4280-AB05-2FCF4C9707CC}" destId="{DAB9E724-309D-41D8-AFA4-21BCB6418488}" srcOrd="1" destOrd="0" presId="urn:microsoft.com/office/officeart/2005/8/layout/hierarchy3"/>
    <dgm:cxn modelId="{90FE6B12-C87C-422A-9AD4-D08F25B98756}" type="presParOf" srcId="{43874FDF-6EA3-4280-AB05-2FCF4C9707CC}" destId="{AEB68E46-DB34-4C5A-BF77-71E46563DA8F}" srcOrd="2" destOrd="0" presId="urn:microsoft.com/office/officeart/2005/8/layout/hierarchy3"/>
    <dgm:cxn modelId="{71EF4730-358A-45EA-9CE9-0D63E9E6D586}" type="presParOf" srcId="{43874FDF-6EA3-4280-AB05-2FCF4C9707CC}" destId="{4FAB1C05-5023-4AF9-B7FE-D197A8391281}" srcOrd="3" destOrd="0" presId="urn:microsoft.com/office/officeart/2005/8/layout/hierarchy3"/>
    <dgm:cxn modelId="{A253CA09-028C-4054-80F2-CB22303F6DF7}" type="presParOf" srcId="{43874FDF-6EA3-4280-AB05-2FCF4C9707CC}" destId="{C4853B4F-5378-4D6F-A6FB-0B27A4A525B5}" srcOrd="4" destOrd="0" presId="urn:microsoft.com/office/officeart/2005/8/layout/hierarchy3"/>
    <dgm:cxn modelId="{7F0E419D-B68D-46CD-B8F6-4013749D5A0D}" type="presParOf" srcId="{43874FDF-6EA3-4280-AB05-2FCF4C9707CC}" destId="{80A25AED-DD6A-4730-8B10-C018C4E74865}" srcOrd="5" destOrd="0" presId="urn:microsoft.com/office/officeart/2005/8/layout/hierarchy3"/>
    <dgm:cxn modelId="{FFCC8C97-DECC-4FBB-9A56-E31A99F0CBBA}" type="presParOf" srcId="{43874FDF-6EA3-4280-AB05-2FCF4C9707CC}" destId="{29ECD0C1-D72D-423A-84C9-C2A153FF894D}" srcOrd="6" destOrd="0" presId="urn:microsoft.com/office/officeart/2005/8/layout/hierarchy3"/>
    <dgm:cxn modelId="{66F09F92-C489-4721-AECE-158D01FF49F5}" type="presParOf" srcId="{43874FDF-6EA3-4280-AB05-2FCF4C9707CC}" destId="{CFD9EAEC-6F4E-4AF3-B7F1-354E69F3862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73226D-1661-409E-8556-7B0C123ED26B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B130C-B0B1-4865-B69C-DC79D8EF4BB9}">
      <dgm:prSet phldrT="[Текст]"/>
      <dgm:spPr/>
      <dgm:t>
        <a:bodyPr/>
        <a:lstStyle/>
        <a:p>
          <a:r>
            <a:rPr lang="ru-RU" b="1" dirty="0" smtClean="0"/>
            <a:t>0-31</a:t>
          </a:r>
          <a:endParaRPr lang="ru-RU" b="1" dirty="0"/>
        </a:p>
      </dgm:t>
    </dgm:pt>
    <dgm:pt modelId="{D6261BD4-E961-4D1C-A0CA-B22D729D3FF9}" type="parTrans" cxnId="{44CA586A-FEE4-406C-A9FE-1C2C0B4C8623}">
      <dgm:prSet/>
      <dgm:spPr/>
      <dgm:t>
        <a:bodyPr/>
        <a:lstStyle/>
        <a:p>
          <a:endParaRPr lang="ru-RU"/>
        </a:p>
      </dgm:t>
    </dgm:pt>
    <dgm:pt modelId="{61C30345-E52E-484A-9C44-2E20E2A4E43B}" type="sibTrans" cxnId="{44CA586A-FEE4-406C-A9FE-1C2C0B4C8623}">
      <dgm:prSet/>
      <dgm:spPr/>
      <dgm:t>
        <a:bodyPr/>
        <a:lstStyle/>
        <a:p>
          <a:endParaRPr lang="ru-RU"/>
        </a:p>
      </dgm:t>
    </dgm:pt>
    <dgm:pt modelId="{53362BB2-3C5C-474B-826A-07682F6E5744}">
      <dgm:prSet phldrT="[Текст]"/>
      <dgm:spPr/>
      <dgm:t>
        <a:bodyPr/>
        <a:lstStyle/>
        <a:p>
          <a:r>
            <a:rPr lang="ru-RU" dirty="0" smtClean="0">
              <a:solidFill>
                <a:srgbClr val="FF3300"/>
              </a:solidFill>
            </a:rPr>
            <a:t>Очень плохо</a:t>
          </a:r>
          <a:endParaRPr lang="ru-RU" dirty="0">
            <a:solidFill>
              <a:srgbClr val="FF3300"/>
            </a:solidFill>
          </a:endParaRPr>
        </a:p>
      </dgm:t>
    </dgm:pt>
    <dgm:pt modelId="{C3A9B66D-D874-4F6A-9B59-A6C215EA2E2C}" type="parTrans" cxnId="{BF3C67DF-7935-430F-9A28-F042C627495E}">
      <dgm:prSet/>
      <dgm:spPr/>
      <dgm:t>
        <a:bodyPr/>
        <a:lstStyle/>
        <a:p>
          <a:endParaRPr lang="ru-RU"/>
        </a:p>
      </dgm:t>
    </dgm:pt>
    <dgm:pt modelId="{ACE51123-8EA4-442E-BE0C-CA95A0EA058D}" type="sibTrans" cxnId="{BF3C67DF-7935-430F-9A28-F042C627495E}">
      <dgm:prSet/>
      <dgm:spPr/>
      <dgm:t>
        <a:bodyPr/>
        <a:lstStyle/>
        <a:p>
          <a:endParaRPr lang="ru-RU"/>
        </a:p>
      </dgm:t>
    </dgm:pt>
    <dgm:pt modelId="{78B36A63-395D-4273-A4BB-BBA645D7F2F5}">
      <dgm:prSet phldrT="[Текст]"/>
      <dgm:spPr/>
      <dgm:t>
        <a:bodyPr/>
        <a:lstStyle/>
        <a:p>
          <a:r>
            <a:rPr lang="ru-RU" b="1" dirty="0" smtClean="0"/>
            <a:t>32-63</a:t>
          </a:r>
          <a:endParaRPr lang="ru-RU" b="1" dirty="0"/>
        </a:p>
      </dgm:t>
    </dgm:pt>
    <dgm:pt modelId="{B35039B6-C9D6-4B25-B61B-1927B4CBBD6B}" type="parTrans" cxnId="{8C393555-1408-4E2E-9334-FCB276C20014}">
      <dgm:prSet/>
      <dgm:spPr/>
      <dgm:t>
        <a:bodyPr/>
        <a:lstStyle/>
        <a:p>
          <a:endParaRPr lang="ru-RU"/>
        </a:p>
      </dgm:t>
    </dgm:pt>
    <dgm:pt modelId="{59F8D371-B284-483E-AF84-9E45466D42FA}" type="sibTrans" cxnId="{8C393555-1408-4E2E-9334-FCB276C20014}">
      <dgm:prSet/>
      <dgm:spPr/>
      <dgm:t>
        <a:bodyPr/>
        <a:lstStyle/>
        <a:p>
          <a:endParaRPr lang="ru-RU"/>
        </a:p>
      </dgm:t>
    </dgm:pt>
    <dgm:pt modelId="{5821F9EC-0121-4E49-BFDB-99581EB126FE}">
      <dgm:prSet phldrT="[Текст]"/>
      <dgm:spPr/>
      <dgm:t>
        <a:bodyPr/>
        <a:lstStyle/>
        <a:p>
          <a:r>
            <a:rPr lang="ru-RU" dirty="0" smtClean="0">
              <a:solidFill>
                <a:srgbClr val="FF9933"/>
              </a:solidFill>
            </a:rPr>
            <a:t>Ниже среднего</a:t>
          </a:r>
          <a:endParaRPr lang="ru-RU" dirty="0">
            <a:solidFill>
              <a:srgbClr val="FF9933"/>
            </a:solidFill>
          </a:endParaRPr>
        </a:p>
      </dgm:t>
    </dgm:pt>
    <dgm:pt modelId="{D4248A30-5A6C-44D3-A33C-F01B28FC47F4}" type="parTrans" cxnId="{78E64DFA-8BF1-42E5-A890-60A9CEC838AB}">
      <dgm:prSet/>
      <dgm:spPr/>
      <dgm:t>
        <a:bodyPr/>
        <a:lstStyle/>
        <a:p>
          <a:endParaRPr lang="ru-RU"/>
        </a:p>
      </dgm:t>
    </dgm:pt>
    <dgm:pt modelId="{F50125AE-A8A8-462C-9F14-D44973CD0AEF}" type="sibTrans" cxnId="{78E64DFA-8BF1-42E5-A890-60A9CEC838AB}">
      <dgm:prSet/>
      <dgm:spPr/>
      <dgm:t>
        <a:bodyPr/>
        <a:lstStyle/>
        <a:p>
          <a:endParaRPr lang="ru-RU"/>
        </a:p>
      </dgm:t>
    </dgm:pt>
    <dgm:pt modelId="{FB56E45F-12C4-4832-8F48-F926580951D0}">
      <dgm:prSet phldrT="[Текст]"/>
      <dgm:spPr/>
      <dgm:t>
        <a:bodyPr/>
        <a:lstStyle/>
        <a:p>
          <a:r>
            <a:rPr lang="ru-RU" b="1" dirty="0" smtClean="0"/>
            <a:t>64-96</a:t>
          </a:r>
          <a:endParaRPr lang="ru-RU" b="1" dirty="0"/>
        </a:p>
      </dgm:t>
    </dgm:pt>
    <dgm:pt modelId="{E4DD3DEF-E6A4-41B8-919D-64163DCE7212}" type="parTrans" cxnId="{25A44D8B-12DB-4D0A-ACF4-F0080B39D758}">
      <dgm:prSet/>
      <dgm:spPr/>
      <dgm:t>
        <a:bodyPr/>
        <a:lstStyle/>
        <a:p>
          <a:endParaRPr lang="ru-RU"/>
        </a:p>
      </dgm:t>
    </dgm:pt>
    <dgm:pt modelId="{96D2C317-BB1C-49BC-A592-59D845FBAD79}" type="sibTrans" cxnId="{25A44D8B-12DB-4D0A-ACF4-F0080B39D758}">
      <dgm:prSet/>
      <dgm:spPr/>
      <dgm:t>
        <a:bodyPr/>
        <a:lstStyle/>
        <a:p>
          <a:endParaRPr lang="ru-RU"/>
        </a:p>
      </dgm:t>
    </dgm:pt>
    <dgm:pt modelId="{076D024F-00A5-4B36-BD5A-98066C6CA42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Удовлетворительно</a:t>
          </a:r>
          <a:endParaRPr lang="ru-RU" dirty="0">
            <a:solidFill>
              <a:schemeClr val="tx1"/>
            </a:solidFill>
          </a:endParaRPr>
        </a:p>
      </dgm:t>
    </dgm:pt>
    <dgm:pt modelId="{1C79D4A9-6444-4201-8D6C-588E9784153F}" type="parTrans" cxnId="{1467E938-172B-4EB9-8930-D0FB1A77137D}">
      <dgm:prSet/>
      <dgm:spPr/>
      <dgm:t>
        <a:bodyPr/>
        <a:lstStyle/>
        <a:p>
          <a:endParaRPr lang="ru-RU"/>
        </a:p>
      </dgm:t>
    </dgm:pt>
    <dgm:pt modelId="{EC6F08E0-5792-40C3-8E98-6C36A8F11433}" type="sibTrans" cxnId="{1467E938-172B-4EB9-8930-D0FB1A77137D}">
      <dgm:prSet/>
      <dgm:spPr/>
      <dgm:t>
        <a:bodyPr/>
        <a:lstStyle/>
        <a:p>
          <a:endParaRPr lang="ru-RU"/>
        </a:p>
      </dgm:t>
    </dgm:pt>
    <dgm:pt modelId="{CCBA0DAE-02B8-4C19-BFC0-59A4E442A759}">
      <dgm:prSet/>
      <dgm:spPr/>
      <dgm:t>
        <a:bodyPr/>
        <a:lstStyle/>
        <a:p>
          <a:r>
            <a:rPr lang="ru-RU" b="1" dirty="0" smtClean="0"/>
            <a:t>97-128</a:t>
          </a:r>
          <a:endParaRPr lang="ru-RU" b="1" dirty="0"/>
        </a:p>
      </dgm:t>
    </dgm:pt>
    <dgm:pt modelId="{CB5A10F3-00D3-4BFD-9C14-CF34174ADA16}" type="parTrans" cxnId="{5C10BB49-C70A-4DD4-BE6B-0C73544790CC}">
      <dgm:prSet/>
      <dgm:spPr/>
      <dgm:t>
        <a:bodyPr/>
        <a:lstStyle/>
        <a:p>
          <a:endParaRPr lang="ru-RU"/>
        </a:p>
      </dgm:t>
    </dgm:pt>
    <dgm:pt modelId="{3ACF90FF-719D-4A3D-A2FF-744F1D4B972E}" type="sibTrans" cxnId="{5C10BB49-C70A-4DD4-BE6B-0C73544790CC}">
      <dgm:prSet/>
      <dgm:spPr/>
      <dgm:t>
        <a:bodyPr/>
        <a:lstStyle/>
        <a:p>
          <a:endParaRPr lang="ru-RU"/>
        </a:p>
      </dgm:t>
    </dgm:pt>
    <dgm:pt modelId="{AC758A62-FB2B-4449-8387-1393D91A98F8}">
      <dgm:prSet/>
      <dgm:spPr/>
      <dgm:t>
        <a:bodyPr/>
        <a:lstStyle/>
        <a:p>
          <a:r>
            <a:rPr lang="ru-RU" b="1" dirty="0" smtClean="0"/>
            <a:t>129-160</a:t>
          </a:r>
          <a:endParaRPr lang="ru-RU" b="1" dirty="0"/>
        </a:p>
      </dgm:t>
    </dgm:pt>
    <dgm:pt modelId="{24724E8D-6537-44F4-88DA-7594A6474C28}" type="parTrans" cxnId="{970CFF94-A959-4168-AEDA-4E1A5E2D1B45}">
      <dgm:prSet/>
      <dgm:spPr/>
      <dgm:t>
        <a:bodyPr/>
        <a:lstStyle/>
        <a:p>
          <a:endParaRPr lang="ru-RU"/>
        </a:p>
      </dgm:t>
    </dgm:pt>
    <dgm:pt modelId="{F6AA0F56-3445-4151-BD77-E4F6893D6A66}" type="sibTrans" cxnId="{970CFF94-A959-4168-AEDA-4E1A5E2D1B45}">
      <dgm:prSet/>
      <dgm:spPr/>
      <dgm:t>
        <a:bodyPr/>
        <a:lstStyle/>
        <a:p>
          <a:endParaRPr lang="ru-RU"/>
        </a:p>
      </dgm:t>
    </dgm:pt>
    <dgm:pt modelId="{39941110-D9E0-48F9-810A-B4028615120C}">
      <dgm:prSet/>
      <dgm:spPr/>
      <dgm:t>
        <a:bodyPr/>
        <a:lstStyle/>
        <a:p>
          <a:r>
            <a:rPr lang="ru-RU" dirty="0" smtClean="0">
              <a:solidFill>
                <a:srgbClr val="92D050"/>
              </a:solidFill>
            </a:rPr>
            <a:t>Хорошо</a:t>
          </a:r>
          <a:endParaRPr lang="ru-RU" dirty="0">
            <a:solidFill>
              <a:srgbClr val="92D050"/>
            </a:solidFill>
          </a:endParaRPr>
        </a:p>
      </dgm:t>
    </dgm:pt>
    <dgm:pt modelId="{B8EC4C9F-D10E-48E4-B9F2-CE8B1FFEF577}" type="parTrans" cxnId="{C61A4D29-7A31-49F0-B4C9-6D12E203BF35}">
      <dgm:prSet/>
      <dgm:spPr/>
      <dgm:t>
        <a:bodyPr/>
        <a:lstStyle/>
        <a:p>
          <a:endParaRPr lang="ru-RU"/>
        </a:p>
      </dgm:t>
    </dgm:pt>
    <dgm:pt modelId="{38989B0B-BF82-4D7F-B8B4-8FD74658FBC2}" type="sibTrans" cxnId="{C61A4D29-7A31-49F0-B4C9-6D12E203BF35}">
      <dgm:prSet/>
      <dgm:spPr/>
      <dgm:t>
        <a:bodyPr/>
        <a:lstStyle/>
        <a:p>
          <a:endParaRPr lang="ru-RU"/>
        </a:p>
      </dgm:t>
    </dgm:pt>
    <dgm:pt modelId="{8C397FEF-E78A-4C9F-B29C-8DAD3FAC2E4C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Отлично</a:t>
          </a:r>
          <a:endParaRPr lang="ru-RU" dirty="0">
            <a:solidFill>
              <a:srgbClr val="00B050"/>
            </a:solidFill>
          </a:endParaRPr>
        </a:p>
      </dgm:t>
    </dgm:pt>
    <dgm:pt modelId="{9DBEB7AF-1CC1-4E69-A669-143E68BE42E0}" type="parTrans" cxnId="{8719A53B-5D43-441E-ACAA-7D25A372B6F0}">
      <dgm:prSet/>
      <dgm:spPr/>
      <dgm:t>
        <a:bodyPr/>
        <a:lstStyle/>
        <a:p>
          <a:endParaRPr lang="ru-RU"/>
        </a:p>
      </dgm:t>
    </dgm:pt>
    <dgm:pt modelId="{6DC2AE40-0D40-4201-BB26-5FCABBE54696}" type="sibTrans" cxnId="{8719A53B-5D43-441E-ACAA-7D25A372B6F0}">
      <dgm:prSet/>
      <dgm:spPr/>
      <dgm:t>
        <a:bodyPr/>
        <a:lstStyle/>
        <a:p>
          <a:endParaRPr lang="ru-RU"/>
        </a:p>
      </dgm:t>
    </dgm:pt>
    <dgm:pt modelId="{1F033D5E-D517-4138-9DEE-F1B9531A571B}" type="pres">
      <dgm:prSet presAssocID="{3273226D-1661-409E-8556-7B0C123ED2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DE31BB-F597-46D1-BCDF-BE7C1F8D3E43}" type="pres">
      <dgm:prSet presAssocID="{E51B130C-B0B1-4865-B69C-DC79D8EF4BB9}" presName="composite" presStyleCnt="0"/>
      <dgm:spPr/>
    </dgm:pt>
    <dgm:pt modelId="{0C328A65-F219-410C-AE7A-D22D8543A629}" type="pres">
      <dgm:prSet presAssocID="{E51B130C-B0B1-4865-B69C-DC79D8EF4BB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E02A6-2E9D-4312-B589-0C9A8A93C653}" type="pres">
      <dgm:prSet presAssocID="{E51B130C-B0B1-4865-B69C-DC79D8EF4BB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2FE0A-CB39-4528-9CA1-33FD898AB53D}" type="pres">
      <dgm:prSet presAssocID="{61C30345-E52E-484A-9C44-2E20E2A4E43B}" presName="sp" presStyleCnt="0"/>
      <dgm:spPr/>
    </dgm:pt>
    <dgm:pt modelId="{66F9DDC2-4902-4A1D-BD8B-F3E1548CEBDE}" type="pres">
      <dgm:prSet presAssocID="{78B36A63-395D-4273-A4BB-BBA645D7F2F5}" presName="composite" presStyleCnt="0"/>
      <dgm:spPr/>
    </dgm:pt>
    <dgm:pt modelId="{38E54FA8-609F-4AFE-B4B1-0FE4B14C0C85}" type="pres">
      <dgm:prSet presAssocID="{78B36A63-395D-4273-A4BB-BBA645D7F2F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E6509-3DBE-46F1-9D04-7C28DB5BA91D}" type="pres">
      <dgm:prSet presAssocID="{78B36A63-395D-4273-A4BB-BBA645D7F2F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CBADC-271D-4BFC-8AE1-1AF94CE7FC7F}" type="pres">
      <dgm:prSet presAssocID="{59F8D371-B284-483E-AF84-9E45466D42FA}" presName="sp" presStyleCnt="0"/>
      <dgm:spPr/>
    </dgm:pt>
    <dgm:pt modelId="{323CAB54-07C0-445B-AC4A-34A98F77E64B}" type="pres">
      <dgm:prSet presAssocID="{FB56E45F-12C4-4832-8F48-F926580951D0}" presName="composite" presStyleCnt="0"/>
      <dgm:spPr/>
    </dgm:pt>
    <dgm:pt modelId="{538A728F-9702-49C8-B184-5F2BCC4F6335}" type="pres">
      <dgm:prSet presAssocID="{FB56E45F-12C4-4832-8F48-F926580951D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4B60E-A3D7-47BF-94BA-2F27B26973E7}" type="pres">
      <dgm:prSet presAssocID="{FB56E45F-12C4-4832-8F48-F926580951D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19AF0-9121-4B60-916F-3E56F1281CA0}" type="pres">
      <dgm:prSet presAssocID="{96D2C317-BB1C-49BC-A592-59D845FBAD79}" presName="sp" presStyleCnt="0"/>
      <dgm:spPr/>
    </dgm:pt>
    <dgm:pt modelId="{F6430E03-E1AA-441B-A986-87F935D86201}" type="pres">
      <dgm:prSet presAssocID="{CCBA0DAE-02B8-4C19-BFC0-59A4E442A759}" presName="composite" presStyleCnt="0"/>
      <dgm:spPr/>
    </dgm:pt>
    <dgm:pt modelId="{2EDE55D5-3E8C-489C-98B2-A7F5BB4522B1}" type="pres">
      <dgm:prSet presAssocID="{CCBA0DAE-02B8-4C19-BFC0-59A4E442A75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81958-CB95-477B-B91B-0E43C9684C19}" type="pres">
      <dgm:prSet presAssocID="{CCBA0DAE-02B8-4C19-BFC0-59A4E442A75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E7978-DADB-4561-AE9C-AA31989FD398}" type="pres">
      <dgm:prSet presAssocID="{3ACF90FF-719D-4A3D-A2FF-744F1D4B972E}" presName="sp" presStyleCnt="0"/>
      <dgm:spPr/>
    </dgm:pt>
    <dgm:pt modelId="{664D9533-FA97-401F-8AB7-60E5D0A62606}" type="pres">
      <dgm:prSet presAssocID="{AC758A62-FB2B-4449-8387-1393D91A98F8}" presName="composite" presStyleCnt="0"/>
      <dgm:spPr/>
    </dgm:pt>
    <dgm:pt modelId="{E63B5837-71D4-4267-B087-BED09B1A08EE}" type="pres">
      <dgm:prSet presAssocID="{AC758A62-FB2B-4449-8387-1393D91A98F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D7B42-F5E0-4B31-8701-F553E4C3EEA4}" type="pres">
      <dgm:prSet presAssocID="{AC758A62-FB2B-4449-8387-1393D91A98F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44D8B-12DB-4D0A-ACF4-F0080B39D758}" srcId="{3273226D-1661-409E-8556-7B0C123ED26B}" destId="{FB56E45F-12C4-4832-8F48-F926580951D0}" srcOrd="2" destOrd="0" parTransId="{E4DD3DEF-E6A4-41B8-919D-64163DCE7212}" sibTransId="{96D2C317-BB1C-49BC-A592-59D845FBAD79}"/>
    <dgm:cxn modelId="{AE36431E-FF4A-4929-AF91-93597002930D}" type="presOf" srcId="{076D024F-00A5-4B36-BD5A-98066C6CA422}" destId="{9424B60E-A3D7-47BF-94BA-2F27B26973E7}" srcOrd="0" destOrd="0" presId="urn:microsoft.com/office/officeart/2005/8/layout/chevron2"/>
    <dgm:cxn modelId="{844304CC-2982-456F-ACA2-A1D732F8EA36}" type="presOf" srcId="{5821F9EC-0121-4E49-BFDB-99581EB126FE}" destId="{A37E6509-3DBE-46F1-9D04-7C28DB5BA91D}" srcOrd="0" destOrd="0" presId="urn:microsoft.com/office/officeart/2005/8/layout/chevron2"/>
    <dgm:cxn modelId="{F32C2FF0-6842-4C9D-9D83-A9CA69BF6BD7}" type="presOf" srcId="{53362BB2-3C5C-474B-826A-07682F6E5744}" destId="{A08E02A6-2E9D-4312-B589-0C9A8A93C653}" srcOrd="0" destOrd="0" presId="urn:microsoft.com/office/officeart/2005/8/layout/chevron2"/>
    <dgm:cxn modelId="{78E64DFA-8BF1-42E5-A890-60A9CEC838AB}" srcId="{78B36A63-395D-4273-A4BB-BBA645D7F2F5}" destId="{5821F9EC-0121-4E49-BFDB-99581EB126FE}" srcOrd="0" destOrd="0" parTransId="{D4248A30-5A6C-44D3-A33C-F01B28FC47F4}" sibTransId="{F50125AE-A8A8-462C-9F14-D44973CD0AEF}"/>
    <dgm:cxn modelId="{1467E938-172B-4EB9-8930-D0FB1A77137D}" srcId="{FB56E45F-12C4-4832-8F48-F926580951D0}" destId="{076D024F-00A5-4B36-BD5A-98066C6CA422}" srcOrd="0" destOrd="0" parTransId="{1C79D4A9-6444-4201-8D6C-588E9784153F}" sibTransId="{EC6F08E0-5792-40C3-8E98-6C36A8F11433}"/>
    <dgm:cxn modelId="{5C10BB49-C70A-4DD4-BE6B-0C73544790CC}" srcId="{3273226D-1661-409E-8556-7B0C123ED26B}" destId="{CCBA0DAE-02B8-4C19-BFC0-59A4E442A759}" srcOrd="3" destOrd="0" parTransId="{CB5A10F3-00D3-4BFD-9C14-CF34174ADA16}" sibTransId="{3ACF90FF-719D-4A3D-A2FF-744F1D4B972E}"/>
    <dgm:cxn modelId="{43F8D6A0-1A45-41F8-B7B5-848D657F5EC4}" type="presOf" srcId="{78B36A63-395D-4273-A4BB-BBA645D7F2F5}" destId="{38E54FA8-609F-4AFE-B4B1-0FE4B14C0C85}" srcOrd="0" destOrd="0" presId="urn:microsoft.com/office/officeart/2005/8/layout/chevron2"/>
    <dgm:cxn modelId="{BF3C67DF-7935-430F-9A28-F042C627495E}" srcId="{E51B130C-B0B1-4865-B69C-DC79D8EF4BB9}" destId="{53362BB2-3C5C-474B-826A-07682F6E5744}" srcOrd="0" destOrd="0" parTransId="{C3A9B66D-D874-4F6A-9B59-A6C215EA2E2C}" sibTransId="{ACE51123-8EA4-442E-BE0C-CA95A0EA058D}"/>
    <dgm:cxn modelId="{5B00F374-5744-41A6-8199-0DFCB595B697}" type="presOf" srcId="{39941110-D9E0-48F9-810A-B4028615120C}" destId="{C7581958-CB95-477B-B91B-0E43C9684C19}" srcOrd="0" destOrd="0" presId="urn:microsoft.com/office/officeart/2005/8/layout/chevron2"/>
    <dgm:cxn modelId="{44CA586A-FEE4-406C-A9FE-1C2C0B4C8623}" srcId="{3273226D-1661-409E-8556-7B0C123ED26B}" destId="{E51B130C-B0B1-4865-B69C-DC79D8EF4BB9}" srcOrd="0" destOrd="0" parTransId="{D6261BD4-E961-4D1C-A0CA-B22D729D3FF9}" sibTransId="{61C30345-E52E-484A-9C44-2E20E2A4E43B}"/>
    <dgm:cxn modelId="{3B120C67-63F6-4CB8-9CF2-DBE857ABE44C}" type="presOf" srcId="{E51B130C-B0B1-4865-B69C-DC79D8EF4BB9}" destId="{0C328A65-F219-410C-AE7A-D22D8543A629}" srcOrd="0" destOrd="0" presId="urn:microsoft.com/office/officeart/2005/8/layout/chevron2"/>
    <dgm:cxn modelId="{9304635B-68DD-4BB4-A46A-F28A4D0BF41C}" type="presOf" srcId="{CCBA0DAE-02B8-4C19-BFC0-59A4E442A759}" destId="{2EDE55D5-3E8C-489C-98B2-A7F5BB4522B1}" srcOrd="0" destOrd="0" presId="urn:microsoft.com/office/officeart/2005/8/layout/chevron2"/>
    <dgm:cxn modelId="{13A94D28-1225-4334-A258-F043F5206EF8}" type="presOf" srcId="{FB56E45F-12C4-4832-8F48-F926580951D0}" destId="{538A728F-9702-49C8-B184-5F2BCC4F6335}" srcOrd="0" destOrd="0" presId="urn:microsoft.com/office/officeart/2005/8/layout/chevron2"/>
    <dgm:cxn modelId="{970CFF94-A959-4168-AEDA-4E1A5E2D1B45}" srcId="{3273226D-1661-409E-8556-7B0C123ED26B}" destId="{AC758A62-FB2B-4449-8387-1393D91A98F8}" srcOrd="4" destOrd="0" parTransId="{24724E8D-6537-44F4-88DA-7594A6474C28}" sibTransId="{F6AA0F56-3445-4151-BD77-E4F6893D6A66}"/>
    <dgm:cxn modelId="{0AD88298-3057-4E56-8642-EFC16E0F49F5}" type="presOf" srcId="{8C397FEF-E78A-4C9F-B29C-8DAD3FAC2E4C}" destId="{253D7B42-F5E0-4B31-8701-F553E4C3EEA4}" srcOrd="0" destOrd="0" presId="urn:microsoft.com/office/officeart/2005/8/layout/chevron2"/>
    <dgm:cxn modelId="{8C393555-1408-4E2E-9334-FCB276C20014}" srcId="{3273226D-1661-409E-8556-7B0C123ED26B}" destId="{78B36A63-395D-4273-A4BB-BBA645D7F2F5}" srcOrd="1" destOrd="0" parTransId="{B35039B6-C9D6-4B25-B61B-1927B4CBBD6B}" sibTransId="{59F8D371-B284-483E-AF84-9E45466D42FA}"/>
    <dgm:cxn modelId="{AA1E0CB5-FEFE-466A-AAD9-9591502ACDFD}" type="presOf" srcId="{AC758A62-FB2B-4449-8387-1393D91A98F8}" destId="{E63B5837-71D4-4267-B087-BED09B1A08EE}" srcOrd="0" destOrd="0" presId="urn:microsoft.com/office/officeart/2005/8/layout/chevron2"/>
    <dgm:cxn modelId="{47452716-E150-4220-860B-3CB45B5311B1}" type="presOf" srcId="{3273226D-1661-409E-8556-7B0C123ED26B}" destId="{1F033D5E-D517-4138-9DEE-F1B9531A571B}" srcOrd="0" destOrd="0" presId="urn:microsoft.com/office/officeart/2005/8/layout/chevron2"/>
    <dgm:cxn modelId="{8719A53B-5D43-441E-ACAA-7D25A372B6F0}" srcId="{AC758A62-FB2B-4449-8387-1393D91A98F8}" destId="{8C397FEF-E78A-4C9F-B29C-8DAD3FAC2E4C}" srcOrd="0" destOrd="0" parTransId="{9DBEB7AF-1CC1-4E69-A669-143E68BE42E0}" sibTransId="{6DC2AE40-0D40-4201-BB26-5FCABBE54696}"/>
    <dgm:cxn modelId="{C61A4D29-7A31-49F0-B4C9-6D12E203BF35}" srcId="{CCBA0DAE-02B8-4C19-BFC0-59A4E442A759}" destId="{39941110-D9E0-48F9-810A-B4028615120C}" srcOrd="0" destOrd="0" parTransId="{B8EC4C9F-D10E-48E4-B9F2-CE8B1FFEF577}" sibTransId="{38989B0B-BF82-4D7F-B8B4-8FD74658FBC2}"/>
    <dgm:cxn modelId="{42DD9E97-7BB4-4485-8BB4-DD6D5BC53CDD}" type="presParOf" srcId="{1F033D5E-D517-4138-9DEE-F1B9531A571B}" destId="{80DE31BB-F597-46D1-BCDF-BE7C1F8D3E43}" srcOrd="0" destOrd="0" presId="urn:microsoft.com/office/officeart/2005/8/layout/chevron2"/>
    <dgm:cxn modelId="{8B3606E6-8404-43F3-B88E-FCC5BA7EBB81}" type="presParOf" srcId="{80DE31BB-F597-46D1-BCDF-BE7C1F8D3E43}" destId="{0C328A65-F219-410C-AE7A-D22D8543A629}" srcOrd="0" destOrd="0" presId="urn:microsoft.com/office/officeart/2005/8/layout/chevron2"/>
    <dgm:cxn modelId="{D34B0B80-2314-4D8D-A388-74E5FE643D0D}" type="presParOf" srcId="{80DE31BB-F597-46D1-BCDF-BE7C1F8D3E43}" destId="{A08E02A6-2E9D-4312-B589-0C9A8A93C653}" srcOrd="1" destOrd="0" presId="urn:microsoft.com/office/officeart/2005/8/layout/chevron2"/>
    <dgm:cxn modelId="{82D8236A-D890-4F5B-B695-CAEE9B65A126}" type="presParOf" srcId="{1F033D5E-D517-4138-9DEE-F1B9531A571B}" destId="{08B2FE0A-CB39-4528-9CA1-33FD898AB53D}" srcOrd="1" destOrd="0" presId="urn:microsoft.com/office/officeart/2005/8/layout/chevron2"/>
    <dgm:cxn modelId="{259F153B-1A58-420F-B6B6-D2CCDB1D8134}" type="presParOf" srcId="{1F033D5E-D517-4138-9DEE-F1B9531A571B}" destId="{66F9DDC2-4902-4A1D-BD8B-F3E1548CEBDE}" srcOrd="2" destOrd="0" presId="urn:microsoft.com/office/officeart/2005/8/layout/chevron2"/>
    <dgm:cxn modelId="{E1D4CE14-C2BB-44A2-9F89-7FBEDF9580A3}" type="presParOf" srcId="{66F9DDC2-4902-4A1D-BD8B-F3E1548CEBDE}" destId="{38E54FA8-609F-4AFE-B4B1-0FE4B14C0C85}" srcOrd="0" destOrd="0" presId="urn:microsoft.com/office/officeart/2005/8/layout/chevron2"/>
    <dgm:cxn modelId="{30B892EA-9BFB-4981-BC22-E51CE7360C8F}" type="presParOf" srcId="{66F9DDC2-4902-4A1D-BD8B-F3E1548CEBDE}" destId="{A37E6509-3DBE-46F1-9D04-7C28DB5BA91D}" srcOrd="1" destOrd="0" presId="urn:microsoft.com/office/officeart/2005/8/layout/chevron2"/>
    <dgm:cxn modelId="{FEA7C3C4-446C-475A-AC46-C959AE02524B}" type="presParOf" srcId="{1F033D5E-D517-4138-9DEE-F1B9531A571B}" destId="{26BCBADC-271D-4BFC-8AE1-1AF94CE7FC7F}" srcOrd="3" destOrd="0" presId="urn:microsoft.com/office/officeart/2005/8/layout/chevron2"/>
    <dgm:cxn modelId="{4F903E79-C877-495D-9739-B7C13F899376}" type="presParOf" srcId="{1F033D5E-D517-4138-9DEE-F1B9531A571B}" destId="{323CAB54-07C0-445B-AC4A-34A98F77E64B}" srcOrd="4" destOrd="0" presId="urn:microsoft.com/office/officeart/2005/8/layout/chevron2"/>
    <dgm:cxn modelId="{51BB9C42-0DC5-4EA2-BBCA-7A9AA9E3C589}" type="presParOf" srcId="{323CAB54-07C0-445B-AC4A-34A98F77E64B}" destId="{538A728F-9702-49C8-B184-5F2BCC4F6335}" srcOrd="0" destOrd="0" presId="urn:microsoft.com/office/officeart/2005/8/layout/chevron2"/>
    <dgm:cxn modelId="{FCA37402-26B8-47A4-9518-E1FE52D6064B}" type="presParOf" srcId="{323CAB54-07C0-445B-AC4A-34A98F77E64B}" destId="{9424B60E-A3D7-47BF-94BA-2F27B26973E7}" srcOrd="1" destOrd="0" presId="urn:microsoft.com/office/officeart/2005/8/layout/chevron2"/>
    <dgm:cxn modelId="{F02DD147-C8C8-4B26-A940-D2578AC719B5}" type="presParOf" srcId="{1F033D5E-D517-4138-9DEE-F1B9531A571B}" destId="{0DC19AF0-9121-4B60-916F-3E56F1281CA0}" srcOrd="5" destOrd="0" presId="urn:microsoft.com/office/officeart/2005/8/layout/chevron2"/>
    <dgm:cxn modelId="{935AA7DA-6AD2-4B59-92B9-57082B59B3C6}" type="presParOf" srcId="{1F033D5E-D517-4138-9DEE-F1B9531A571B}" destId="{F6430E03-E1AA-441B-A986-87F935D86201}" srcOrd="6" destOrd="0" presId="urn:microsoft.com/office/officeart/2005/8/layout/chevron2"/>
    <dgm:cxn modelId="{6D483991-7CFF-4AB5-B411-1E66EBA7016F}" type="presParOf" srcId="{F6430E03-E1AA-441B-A986-87F935D86201}" destId="{2EDE55D5-3E8C-489C-98B2-A7F5BB4522B1}" srcOrd="0" destOrd="0" presId="urn:microsoft.com/office/officeart/2005/8/layout/chevron2"/>
    <dgm:cxn modelId="{2C2F1188-5654-4708-B77D-60AC66A6C973}" type="presParOf" srcId="{F6430E03-E1AA-441B-A986-87F935D86201}" destId="{C7581958-CB95-477B-B91B-0E43C9684C19}" srcOrd="1" destOrd="0" presId="urn:microsoft.com/office/officeart/2005/8/layout/chevron2"/>
    <dgm:cxn modelId="{66F88F65-007B-4A83-9E8A-6E6A5A62D745}" type="presParOf" srcId="{1F033D5E-D517-4138-9DEE-F1B9531A571B}" destId="{DE6E7978-DADB-4561-AE9C-AA31989FD398}" srcOrd="7" destOrd="0" presId="urn:microsoft.com/office/officeart/2005/8/layout/chevron2"/>
    <dgm:cxn modelId="{D3E94B1B-28D5-4FF3-92D3-D0D6F5A25551}" type="presParOf" srcId="{1F033D5E-D517-4138-9DEE-F1B9531A571B}" destId="{664D9533-FA97-401F-8AB7-60E5D0A62606}" srcOrd="8" destOrd="0" presId="urn:microsoft.com/office/officeart/2005/8/layout/chevron2"/>
    <dgm:cxn modelId="{A71FBFDD-0119-41BA-9C09-C84738A15D49}" type="presParOf" srcId="{664D9533-FA97-401F-8AB7-60E5D0A62606}" destId="{E63B5837-71D4-4267-B087-BED09B1A08EE}" srcOrd="0" destOrd="0" presId="urn:microsoft.com/office/officeart/2005/8/layout/chevron2"/>
    <dgm:cxn modelId="{398E9D37-12A9-4111-A852-DD0503D9433A}" type="presParOf" srcId="{664D9533-FA97-401F-8AB7-60E5D0A62606}" destId="{253D7B42-F5E0-4B31-8701-F553E4C3EE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98113B-CABB-4E03-AF5F-B24C6F36B3B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352CEE0-A634-429E-94FF-ED1A91E346DB}">
      <dgm:prSet phldrT="[Текст]"/>
      <dgm:spPr/>
      <dgm:t>
        <a:bodyPr/>
        <a:lstStyle/>
        <a:p>
          <a:r>
            <a:rPr lang="ru-RU" dirty="0" smtClean="0"/>
            <a:t>Учет мнений двух сторон  позволяет получить независимый, непредвзятый результат</a:t>
          </a:r>
          <a:endParaRPr lang="ru-RU" dirty="0"/>
        </a:p>
      </dgm:t>
    </dgm:pt>
    <dgm:pt modelId="{0C5210DE-BA1E-479E-8DFD-7DE7187EDD14}" type="parTrans" cxnId="{86CD61E1-F058-425C-9AD1-86111723017A}">
      <dgm:prSet/>
      <dgm:spPr/>
      <dgm:t>
        <a:bodyPr/>
        <a:lstStyle/>
        <a:p>
          <a:endParaRPr lang="ru-RU"/>
        </a:p>
      </dgm:t>
    </dgm:pt>
    <dgm:pt modelId="{F90C6C41-ECAF-4006-8FDE-D43D9477BAA3}" type="sibTrans" cxnId="{86CD61E1-F058-425C-9AD1-86111723017A}">
      <dgm:prSet/>
      <dgm:spPr/>
      <dgm:t>
        <a:bodyPr/>
        <a:lstStyle/>
        <a:p>
          <a:endParaRPr lang="ru-RU"/>
        </a:p>
      </dgm:t>
    </dgm:pt>
    <dgm:pt modelId="{A3DC03B3-A7AB-4A74-B73B-9D2E2FF14883}">
      <dgm:prSet phldrT="[Текст]"/>
      <dgm:spPr/>
      <dgm:t>
        <a:bodyPr/>
        <a:lstStyle/>
        <a:p>
          <a:r>
            <a:rPr lang="ru-RU" dirty="0" smtClean="0"/>
            <a:t>Опрос получателей услуг (анкетирование)</a:t>
          </a:r>
          <a:endParaRPr lang="ru-RU" dirty="0"/>
        </a:p>
      </dgm:t>
    </dgm:pt>
    <dgm:pt modelId="{5F009592-6CE7-444C-AE21-C2A885F76CF6}" type="parTrans" cxnId="{CF7309AB-2B3D-4AF9-B052-C6726E3DA629}">
      <dgm:prSet/>
      <dgm:spPr/>
      <dgm:t>
        <a:bodyPr/>
        <a:lstStyle/>
        <a:p>
          <a:endParaRPr lang="ru-RU"/>
        </a:p>
      </dgm:t>
    </dgm:pt>
    <dgm:pt modelId="{B60B9783-56FF-438A-AAE9-FFE7A068D747}" type="sibTrans" cxnId="{CF7309AB-2B3D-4AF9-B052-C6726E3DA629}">
      <dgm:prSet/>
      <dgm:spPr/>
      <dgm:t>
        <a:bodyPr/>
        <a:lstStyle/>
        <a:p>
          <a:endParaRPr lang="ru-RU"/>
        </a:p>
      </dgm:t>
    </dgm:pt>
    <dgm:pt modelId="{BA681263-2370-481C-B787-B1997A0FA205}">
      <dgm:prSet phldrT="[Текст]"/>
      <dgm:spPr/>
      <dgm:t>
        <a:bodyPr/>
        <a:lstStyle/>
        <a:p>
          <a:r>
            <a:rPr lang="ru-RU" dirty="0" smtClean="0"/>
            <a:t>Опрос сотрудников организации (оценочный лист) </a:t>
          </a:r>
          <a:endParaRPr lang="ru-RU" dirty="0"/>
        </a:p>
      </dgm:t>
    </dgm:pt>
    <dgm:pt modelId="{A429C20A-1ED5-402B-A206-8044ACD41769}" type="parTrans" cxnId="{82425738-04FD-41E2-8F85-1EE559678828}">
      <dgm:prSet/>
      <dgm:spPr/>
      <dgm:t>
        <a:bodyPr/>
        <a:lstStyle/>
        <a:p>
          <a:endParaRPr lang="ru-RU"/>
        </a:p>
      </dgm:t>
    </dgm:pt>
    <dgm:pt modelId="{C0DCC1CE-3BDB-4446-8B26-58AB914D491D}" type="sibTrans" cxnId="{82425738-04FD-41E2-8F85-1EE559678828}">
      <dgm:prSet/>
      <dgm:spPr/>
      <dgm:t>
        <a:bodyPr/>
        <a:lstStyle/>
        <a:p>
          <a:endParaRPr lang="ru-RU"/>
        </a:p>
      </dgm:t>
    </dgm:pt>
    <dgm:pt modelId="{85C569D6-388D-46F4-8E40-2255226C23D2}" type="pres">
      <dgm:prSet presAssocID="{2698113B-CABB-4E03-AF5F-B24C6F36B3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7561B7D-DE92-4F71-B309-EC4270A7BDD5}" type="pres">
      <dgm:prSet presAssocID="{9352CEE0-A634-429E-94FF-ED1A91E346DB}" presName="gear1" presStyleLbl="node1" presStyleIdx="0" presStyleCnt="3" custLinFactNeighborX="413" custLinFactNeighborY="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55BFF-E560-44BE-9707-D7FC25A17D05}" type="pres">
      <dgm:prSet presAssocID="{9352CEE0-A634-429E-94FF-ED1A91E346DB}" presName="gear1srcNode" presStyleLbl="node1" presStyleIdx="0" presStyleCnt="3"/>
      <dgm:spPr/>
      <dgm:t>
        <a:bodyPr/>
        <a:lstStyle/>
        <a:p>
          <a:endParaRPr lang="ru-RU"/>
        </a:p>
      </dgm:t>
    </dgm:pt>
    <dgm:pt modelId="{6C9952A5-8D78-4C6F-8B39-4AC13C6DA2D0}" type="pres">
      <dgm:prSet presAssocID="{9352CEE0-A634-429E-94FF-ED1A91E346DB}" presName="gear1dstNode" presStyleLbl="node1" presStyleIdx="0" presStyleCnt="3"/>
      <dgm:spPr/>
      <dgm:t>
        <a:bodyPr/>
        <a:lstStyle/>
        <a:p>
          <a:endParaRPr lang="ru-RU"/>
        </a:p>
      </dgm:t>
    </dgm:pt>
    <dgm:pt modelId="{C84D39B3-2770-45F4-B516-83F7549AD349}" type="pres">
      <dgm:prSet presAssocID="{A3DC03B3-A7AB-4A74-B73B-9D2E2FF1488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1C01B-085C-4EAA-9F1C-056D2B39D9EC}" type="pres">
      <dgm:prSet presAssocID="{A3DC03B3-A7AB-4A74-B73B-9D2E2FF14883}" presName="gear2srcNode" presStyleLbl="node1" presStyleIdx="1" presStyleCnt="3"/>
      <dgm:spPr/>
      <dgm:t>
        <a:bodyPr/>
        <a:lstStyle/>
        <a:p>
          <a:endParaRPr lang="ru-RU"/>
        </a:p>
      </dgm:t>
    </dgm:pt>
    <dgm:pt modelId="{C3B0CFD5-6ADF-4664-8C75-470E54927D42}" type="pres">
      <dgm:prSet presAssocID="{A3DC03B3-A7AB-4A74-B73B-9D2E2FF14883}" presName="gear2dstNode" presStyleLbl="node1" presStyleIdx="1" presStyleCnt="3"/>
      <dgm:spPr/>
      <dgm:t>
        <a:bodyPr/>
        <a:lstStyle/>
        <a:p>
          <a:endParaRPr lang="ru-RU"/>
        </a:p>
      </dgm:t>
    </dgm:pt>
    <dgm:pt modelId="{810DA707-5BCB-4EDE-87C3-24C69AB6E4B6}" type="pres">
      <dgm:prSet presAssocID="{BA681263-2370-481C-B787-B1997A0FA205}" presName="gear3" presStyleLbl="node1" presStyleIdx="2" presStyleCnt="3"/>
      <dgm:spPr/>
      <dgm:t>
        <a:bodyPr/>
        <a:lstStyle/>
        <a:p>
          <a:endParaRPr lang="ru-RU"/>
        </a:p>
      </dgm:t>
    </dgm:pt>
    <dgm:pt modelId="{F84E6DAD-434B-4498-8ED8-05C930ACA591}" type="pres">
      <dgm:prSet presAssocID="{BA681263-2370-481C-B787-B1997A0FA20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DE73B-E1F8-40FA-A872-AADCBA50AE9F}" type="pres">
      <dgm:prSet presAssocID="{BA681263-2370-481C-B787-B1997A0FA205}" presName="gear3srcNode" presStyleLbl="node1" presStyleIdx="2" presStyleCnt="3"/>
      <dgm:spPr/>
      <dgm:t>
        <a:bodyPr/>
        <a:lstStyle/>
        <a:p>
          <a:endParaRPr lang="ru-RU"/>
        </a:p>
      </dgm:t>
    </dgm:pt>
    <dgm:pt modelId="{5205F4D0-52B7-46DA-9CDA-762BF91DF8B8}" type="pres">
      <dgm:prSet presAssocID="{BA681263-2370-481C-B787-B1997A0FA205}" presName="gear3dstNode" presStyleLbl="node1" presStyleIdx="2" presStyleCnt="3"/>
      <dgm:spPr/>
      <dgm:t>
        <a:bodyPr/>
        <a:lstStyle/>
        <a:p>
          <a:endParaRPr lang="ru-RU"/>
        </a:p>
      </dgm:t>
    </dgm:pt>
    <dgm:pt modelId="{7C15C4E2-4269-43E3-9CBF-D7509EA6F14E}" type="pres">
      <dgm:prSet presAssocID="{F90C6C41-ECAF-4006-8FDE-D43D9477BAA3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96B56AF-5B21-44E5-A65B-0527BAD48C22}" type="pres">
      <dgm:prSet presAssocID="{B60B9783-56FF-438A-AAE9-FFE7A068D747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8A39EB3B-DE3A-4921-99AB-9FB7DE789630}" type="pres">
      <dgm:prSet presAssocID="{C0DCC1CE-3BDB-4446-8B26-58AB914D491D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9030262-7E16-485B-8137-571E239112CC}" type="presOf" srcId="{C0DCC1CE-3BDB-4446-8B26-58AB914D491D}" destId="{8A39EB3B-DE3A-4921-99AB-9FB7DE789630}" srcOrd="0" destOrd="0" presId="urn:microsoft.com/office/officeart/2005/8/layout/gear1"/>
    <dgm:cxn modelId="{88F61466-2241-4BE0-B639-5A6B31EF71C3}" type="presOf" srcId="{B60B9783-56FF-438A-AAE9-FFE7A068D747}" destId="{296B56AF-5B21-44E5-A65B-0527BAD48C22}" srcOrd="0" destOrd="0" presId="urn:microsoft.com/office/officeart/2005/8/layout/gear1"/>
    <dgm:cxn modelId="{A5E5FA07-D149-4325-82E5-63129B2655BB}" type="presOf" srcId="{9352CEE0-A634-429E-94FF-ED1A91E346DB}" destId="{27561B7D-DE92-4F71-B309-EC4270A7BDD5}" srcOrd="0" destOrd="0" presId="urn:microsoft.com/office/officeart/2005/8/layout/gear1"/>
    <dgm:cxn modelId="{82425738-04FD-41E2-8F85-1EE559678828}" srcId="{2698113B-CABB-4E03-AF5F-B24C6F36B3BA}" destId="{BA681263-2370-481C-B787-B1997A0FA205}" srcOrd="2" destOrd="0" parTransId="{A429C20A-1ED5-402B-A206-8044ACD41769}" sibTransId="{C0DCC1CE-3BDB-4446-8B26-58AB914D491D}"/>
    <dgm:cxn modelId="{69C33D40-6C9C-4A50-A943-D20C1102C69A}" type="presOf" srcId="{BA681263-2370-481C-B787-B1997A0FA205}" destId="{F84E6DAD-434B-4498-8ED8-05C930ACA591}" srcOrd="1" destOrd="0" presId="urn:microsoft.com/office/officeart/2005/8/layout/gear1"/>
    <dgm:cxn modelId="{B956F052-ACD9-445F-B05D-DAE5CC618DD2}" type="presOf" srcId="{BA681263-2370-481C-B787-B1997A0FA205}" destId="{62DDE73B-E1F8-40FA-A872-AADCBA50AE9F}" srcOrd="2" destOrd="0" presId="urn:microsoft.com/office/officeart/2005/8/layout/gear1"/>
    <dgm:cxn modelId="{4CF9A4FF-CA63-4915-BFCB-76EF86FA13DB}" type="presOf" srcId="{F90C6C41-ECAF-4006-8FDE-D43D9477BAA3}" destId="{7C15C4E2-4269-43E3-9CBF-D7509EA6F14E}" srcOrd="0" destOrd="0" presId="urn:microsoft.com/office/officeart/2005/8/layout/gear1"/>
    <dgm:cxn modelId="{96766834-0145-4412-B29B-308F55AFD5D5}" type="presOf" srcId="{A3DC03B3-A7AB-4A74-B73B-9D2E2FF14883}" destId="{C3B0CFD5-6ADF-4664-8C75-470E54927D42}" srcOrd="2" destOrd="0" presId="urn:microsoft.com/office/officeart/2005/8/layout/gear1"/>
    <dgm:cxn modelId="{038E1D09-9A87-4A1C-929B-1FD398B7E649}" type="presOf" srcId="{9352CEE0-A634-429E-94FF-ED1A91E346DB}" destId="{6C9952A5-8D78-4C6F-8B39-4AC13C6DA2D0}" srcOrd="2" destOrd="0" presId="urn:microsoft.com/office/officeart/2005/8/layout/gear1"/>
    <dgm:cxn modelId="{E2EFEE68-E440-47B8-B307-EBAD58D9D8BA}" type="presOf" srcId="{A3DC03B3-A7AB-4A74-B73B-9D2E2FF14883}" destId="{5711C01B-085C-4EAA-9F1C-056D2B39D9EC}" srcOrd="1" destOrd="0" presId="urn:microsoft.com/office/officeart/2005/8/layout/gear1"/>
    <dgm:cxn modelId="{D0DD7200-61FD-493F-A25A-299B054279CB}" type="presOf" srcId="{BA681263-2370-481C-B787-B1997A0FA205}" destId="{5205F4D0-52B7-46DA-9CDA-762BF91DF8B8}" srcOrd="3" destOrd="0" presId="urn:microsoft.com/office/officeart/2005/8/layout/gear1"/>
    <dgm:cxn modelId="{28D5A1CC-C2B6-4A41-AC16-DB320FEF5E1F}" type="presOf" srcId="{BA681263-2370-481C-B787-B1997A0FA205}" destId="{810DA707-5BCB-4EDE-87C3-24C69AB6E4B6}" srcOrd="0" destOrd="0" presId="urn:microsoft.com/office/officeart/2005/8/layout/gear1"/>
    <dgm:cxn modelId="{CF7309AB-2B3D-4AF9-B052-C6726E3DA629}" srcId="{2698113B-CABB-4E03-AF5F-B24C6F36B3BA}" destId="{A3DC03B3-A7AB-4A74-B73B-9D2E2FF14883}" srcOrd="1" destOrd="0" parTransId="{5F009592-6CE7-444C-AE21-C2A885F76CF6}" sibTransId="{B60B9783-56FF-438A-AAE9-FFE7A068D747}"/>
    <dgm:cxn modelId="{D5F40F3B-0BA5-47E9-999C-2C79E7F9AF9B}" type="presOf" srcId="{2698113B-CABB-4E03-AF5F-B24C6F36B3BA}" destId="{85C569D6-388D-46F4-8E40-2255226C23D2}" srcOrd="0" destOrd="0" presId="urn:microsoft.com/office/officeart/2005/8/layout/gear1"/>
    <dgm:cxn modelId="{B2EFEC1F-DF08-412D-8E3E-B94E756AB2FE}" type="presOf" srcId="{9352CEE0-A634-429E-94FF-ED1A91E346DB}" destId="{65B55BFF-E560-44BE-9707-D7FC25A17D05}" srcOrd="1" destOrd="0" presId="urn:microsoft.com/office/officeart/2005/8/layout/gear1"/>
    <dgm:cxn modelId="{86CD61E1-F058-425C-9AD1-86111723017A}" srcId="{2698113B-CABB-4E03-AF5F-B24C6F36B3BA}" destId="{9352CEE0-A634-429E-94FF-ED1A91E346DB}" srcOrd="0" destOrd="0" parTransId="{0C5210DE-BA1E-479E-8DFD-7DE7187EDD14}" sibTransId="{F90C6C41-ECAF-4006-8FDE-D43D9477BAA3}"/>
    <dgm:cxn modelId="{57B962C1-169D-4E46-965B-0A518FB0B0C5}" type="presOf" srcId="{A3DC03B3-A7AB-4A74-B73B-9D2E2FF14883}" destId="{C84D39B3-2770-45F4-B516-83F7549AD349}" srcOrd="0" destOrd="0" presId="urn:microsoft.com/office/officeart/2005/8/layout/gear1"/>
    <dgm:cxn modelId="{EDC111EF-1687-473D-A14C-E9AD0E38F4BF}" type="presParOf" srcId="{85C569D6-388D-46F4-8E40-2255226C23D2}" destId="{27561B7D-DE92-4F71-B309-EC4270A7BDD5}" srcOrd="0" destOrd="0" presId="urn:microsoft.com/office/officeart/2005/8/layout/gear1"/>
    <dgm:cxn modelId="{82BFA5B3-A1C5-4F85-B7F8-CD0FDF60C06C}" type="presParOf" srcId="{85C569D6-388D-46F4-8E40-2255226C23D2}" destId="{65B55BFF-E560-44BE-9707-D7FC25A17D05}" srcOrd="1" destOrd="0" presId="urn:microsoft.com/office/officeart/2005/8/layout/gear1"/>
    <dgm:cxn modelId="{8748CBA0-66F4-4364-B8D5-9C1F1594D33A}" type="presParOf" srcId="{85C569D6-388D-46F4-8E40-2255226C23D2}" destId="{6C9952A5-8D78-4C6F-8B39-4AC13C6DA2D0}" srcOrd="2" destOrd="0" presId="urn:microsoft.com/office/officeart/2005/8/layout/gear1"/>
    <dgm:cxn modelId="{BBB8AB49-AE41-46AF-A740-A64376326FF3}" type="presParOf" srcId="{85C569D6-388D-46F4-8E40-2255226C23D2}" destId="{C84D39B3-2770-45F4-B516-83F7549AD349}" srcOrd="3" destOrd="0" presId="urn:microsoft.com/office/officeart/2005/8/layout/gear1"/>
    <dgm:cxn modelId="{8C3B9873-FB8A-4CEC-A89C-2783E2633242}" type="presParOf" srcId="{85C569D6-388D-46F4-8E40-2255226C23D2}" destId="{5711C01B-085C-4EAA-9F1C-056D2B39D9EC}" srcOrd="4" destOrd="0" presId="urn:microsoft.com/office/officeart/2005/8/layout/gear1"/>
    <dgm:cxn modelId="{874E43DA-15E8-46BF-BF7C-2C467352DB73}" type="presParOf" srcId="{85C569D6-388D-46F4-8E40-2255226C23D2}" destId="{C3B0CFD5-6ADF-4664-8C75-470E54927D42}" srcOrd="5" destOrd="0" presId="urn:microsoft.com/office/officeart/2005/8/layout/gear1"/>
    <dgm:cxn modelId="{AF599CE8-3DDE-4B41-B767-09C4BD82EDBD}" type="presParOf" srcId="{85C569D6-388D-46F4-8E40-2255226C23D2}" destId="{810DA707-5BCB-4EDE-87C3-24C69AB6E4B6}" srcOrd="6" destOrd="0" presId="urn:microsoft.com/office/officeart/2005/8/layout/gear1"/>
    <dgm:cxn modelId="{82441204-95A2-4284-941F-935C41C0A0B9}" type="presParOf" srcId="{85C569D6-388D-46F4-8E40-2255226C23D2}" destId="{F84E6DAD-434B-4498-8ED8-05C930ACA591}" srcOrd="7" destOrd="0" presId="urn:microsoft.com/office/officeart/2005/8/layout/gear1"/>
    <dgm:cxn modelId="{8AB3DD18-3236-47AD-855F-D11C75DD18E6}" type="presParOf" srcId="{85C569D6-388D-46F4-8E40-2255226C23D2}" destId="{62DDE73B-E1F8-40FA-A872-AADCBA50AE9F}" srcOrd="8" destOrd="0" presId="urn:microsoft.com/office/officeart/2005/8/layout/gear1"/>
    <dgm:cxn modelId="{DC5A6981-2331-4FB4-90D5-2C755D20CDC6}" type="presParOf" srcId="{85C569D6-388D-46F4-8E40-2255226C23D2}" destId="{5205F4D0-52B7-46DA-9CDA-762BF91DF8B8}" srcOrd="9" destOrd="0" presId="urn:microsoft.com/office/officeart/2005/8/layout/gear1"/>
    <dgm:cxn modelId="{5B5A48DF-C247-4446-B515-ACB98860DA1F}" type="presParOf" srcId="{85C569D6-388D-46F4-8E40-2255226C23D2}" destId="{7C15C4E2-4269-43E3-9CBF-D7509EA6F14E}" srcOrd="10" destOrd="0" presId="urn:microsoft.com/office/officeart/2005/8/layout/gear1"/>
    <dgm:cxn modelId="{0B4D06C7-918C-4951-B9B7-91F50471A946}" type="presParOf" srcId="{85C569D6-388D-46F4-8E40-2255226C23D2}" destId="{296B56AF-5B21-44E5-A65B-0527BAD48C22}" srcOrd="11" destOrd="0" presId="urn:microsoft.com/office/officeart/2005/8/layout/gear1"/>
    <dgm:cxn modelId="{BCC2E832-C522-43FC-B4C8-8B960E9C5D57}" type="presParOf" srcId="{85C569D6-388D-46F4-8E40-2255226C23D2}" destId="{8A39EB3B-DE3A-4921-99AB-9FB7DE7896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EEE321-8A2E-467C-99C1-E52F657BEFB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8779-889C-46D7-A1CF-E4C195D2DC0A}">
      <dgm:prSet phldrT="[Текст]"/>
      <dgm:spPr/>
      <dgm:t>
        <a:bodyPr/>
        <a:lstStyle/>
        <a:p>
          <a:r>
            <a:rPr lang="ru-RU" dirty="0" smtClean="0"/>
            <a:t>150 анкет в год</a:t>
          </a:r>
          <a:endParaRPr lang="ru-RU" dirty="0"/>
        </a:p>
      </dgm:t>
    </dgm:pt>
    <dgm:pt modelId="{3BFB6EF4-E9DF-438A-89F7-5DD9F22DD742}" type="parTrans" cxnId="{CB3E6886-3DB0-48CC-A9C3-D7EE4A8213F8}">
      <dgm:prSet/>
      <dgm:spPr/>
      <dgm:t>
        <a:bodyPr/>
        <a:lstStyle/>
        <a:p>
          <a:endParaRPr lang="ru-RU"/>
        </a:p>
      </dgm:t>
    </dgm:pt>
    <dgm:pt modelId="{40196C83-3E74-4154-B6A5-99AB7BC89AF5}" type="sibTrans" cxnId="{CB3E6886-3DB0-48CC-A9C3-D7EE4A8213F8}">
      <dgm:prSet/>
      <dgm:spPr/>
      <dgm:t>
        <a:bodyPr/>
        <a:lstStyle/>
        <a:p>
          <a:endParaRPr lang="ru-RU"/>
        </a:p>
      </dgm:t>
    </dgm:pt>
    <dgm:pt modelId="{8ECAF54C-9866-423D-92E6-E195116A04E8}">
      <dgm:prSet phldrT="[Текст]"/>
      <dgm:spPr/>
      <dgm:t>
        <a:bodyPr/>
        <a:lstStyle/>
        <a:p>
          <a:r>
            <a:rPr lang="ru-RU" dirty="0" smtClean="0"/>
            <a:t>Количество получателей услуг в год менее 12 000 </a:t>
          </a:r>
          <a:endParaRPr lang="ru-RU" dirty="0"/>
        </a:p>
      </dgm:t>
    </dgm:pt>
    <dgm:pt modelId="{F7CDA90D-D117-4ACF-9E7B-389A78126F55}" type="parTrans" cxnId="{5ECBAF4A-0503-4271-9878-F9C62584E4EF}">
      <dgm:prSet/>
      <dgm:spPr/>
      <dgm:t>
        <a:bodyPr/>
        <a:lstStyle/>
        <a:p>
          <a:endParaRPr lang="ru-RU"/>
        </a:p>
      </dgm:t>
    </dgm:pt>
    <dgm:pt modelId="{1AB11A29-B37B-4AA6-A0C9-ACF09BE66B2A}" type="sibTrans" cxnId="{5ECBAF4A-0503-4271-9878-F9C62584E4EF}">
      <dgm:prSet/>
      <dgm:spPr/>
      <dgm:t>
        <a:bodyPr/>
        <a:lstStyle/>
        <a:p>
          <a:endParaRPr lang="ru-RU"/>
        </a:p>
      </dgm:t>
    </dgm:pt>
    <dgm:pt modelId="{A27B17D5-3C28-425A-9929-306966EA20E1}">
      <dgm:prSet/>
      <dgm:spPr/>
      <dgm:t>
        <a:bodyPr/>
        <a:lstStyle/>
        <a:p>
          <a:r>
            <a:rPr lang="ru-RU" b="0" i="0" u="none" dirty="0" smtClean="0"/>
            <a:t>500 анкет в год</a:t>
          </a:r>
          <a:endParaRPr lang="ru-RU" dirty="0"/>
        </a:p>
      </dgm:t>
    </dgm:pt>
    <dgm:pt modelId="{F706D513-1696-4113-B19A-6975763A895D}" type="parTrans" cxnId="{7E6C9E58-F47B-47E5-AC39-E33793564127}">
      <dgm:prSet/>
      <dgm:spPr/>
      <dgm:t>
        <a:bodyPr/>
        <a:lstStyle/>
        <a:p>
          <a:endParaRPr lang="ru-RU"/>
        </a:p>
      </dgm:t>
    </dgm:pt>
    <dgm:pt modelId="{857FE21E-2BE4-4AEF-910B-550C0D336493}" type="sibTrans" cxnId="{7E6C9E58-F47B-47E5-AC39-E33793564127}">
      <dgm:prSet/>
      <dgm:spPr/>
      <dgm:t>
        <a:bodyPr/>
        <a:lstStyle/>
        <a:p>
          <a:endParaRPr lang="ru-RU"/>
        </a:p>
      </dgm:t>
    </dgm:pt>
    <dgm:pt modelId="{462A21F9-4484-4C10-93BE-EEBC4408C635}">
      <dgm:prSet/>
      <dgm:spPr/>
      <dgm:t>
        <a:bodyPr/>
        <a:lstStyle/>
        <a:p>
          <a:r>
            <a:rPr lang="ru-RU" b="0" i="0" u="none" dirty="0" smtClean="0"/>
            <a:t>1000 анкет в год</a:t>
          </a:r>
          <a:endParaRPr lang="ru-RU" dirty="0"/>
        </a:p>
      </dgm:t>
    </dgm:pt>
    <dgm:pt modelId="{854F93C1-54D1-47F3-9058-14B1AFF808B4}" type="parTrans" cxnId="{05807996-BBC6-43F7-A96F-9BBE465ADB48}">
      <dgm:prSet/>
      <dgm:spPr/>
      <dgm:t>
        <a:bodyPr/>
        <a:lstStyle/>
        <a:p>
          <a:endParaRPr lang="ru-RU"/>
        </a:p>
      </dgm:t>
    </dgm:pt>
    <dgm:pt modelId="{2F3967B5-D665-4F45-9355-46E3A9D40DE1}" type="sibTrans" cxnId="{05807996-BBC6-43F7-A96F-9BBE465ADB48}">
      <dgm:prSet/>
      <dgm:spPr/>
      <dgm:t>
        <a:bodyPr/>
        <a:lstStyle/>
        <a:p>
          <a:endParaRPr lang="ru-RU"/>
        </a:p>
      </dgm:t>
    </dgm:pt>
    <dgm:pt modelId="{BB5FFDD1-A52B-4F2F-B2CE-D285DA307B44}">
      <dgm:prSet/>
      <dgm:spPr/>
      <dgm:t>
        <a:bodyPr/>
        <a:lstStyle/>
        <a:p>
          <a:r>
            <a:rPr lang="ru-RU" dirty="0" smtClean="0"/>
            <a:t>Количество получателей услуг в год более 50 000</a:t>
          </a:r>
          <a:endParaRPr lang="ru-RU" dirty="0"/>
        </a:p>
      </dgm:t>
    </dgm:pt>
    <dgm:pt modelId="{6F959EF1-A7BC-4395-86E6-B3633223ADC1}" type="parTrans" cxnId="{C144EAFA-05CF-4861-9DBB-DE99DC48AEFB}">
      <dgm:prSet/>
      <dgm:spPr/>
      <dgm:t>
        <a:bodyPr/>
        <a:lstStyle/>
        <a:p>
          <a:endParaRPr lang="ru-RU"/>
        </a:p>
      </dgm:t>
    </dgm:pt>
    <dgm:pt modelId="{967D4FA7-1270-4D43-A1CD-50C725C6AA19}" type="sibTrans" cxnId="{C144EAFA-05CF-4861-9DBB-DE99DC48AEFB}">
      <dgm:prSet/>
      <dgm:spPr/>
      <dgm:t>
        <a:bodyPr/>
        <a:lstStyle/>
        <a:p>
          <a:endParaRPr lang="ru-RU"/>
        </a:p>
      </dgm:t>
    </dgm:pt>
    <dgm:pt modelId="{E3FCF655-E649-43CF-A15D-FF8D605F74C7}">
      <dgm:prSet/>
      <dgm:spPr/>
      <dgm:t>
        <a:bodyPr/>
        <a:lstStyle/>
        <a:p>
          <a:r>
            <a:rPr lang="ru-RU" dirty="0" smtClean="0"/>
            <a:t>Количество получателей услуг в год менее 12 000 -50 000</a:t>
          </a:r>
          <a:endParaRPr lang="ru-RU" dirty="0"/>
        </a:p>
      </dgm:t>
    </dgm:pt>
    <dgm:pt modelId="{36A2D186-70E8-48B9-9CE7-4D7CE229A44F}" type="parTrans" cxnId="{C616BE13-1CC0-4EDC-A8C4-315B1C13CFD6}">
      <dgm:prSet/>
      <dgm:spPr/>
      <dgm:t>
        <a:bodyPr/>
        <a:lstStyle/>
        <a:p>
          <a:endParaRPr lang="ru-RU"/>
        </a:p>
      </dgm:t>
    </dgm:pt>
    <dgm:pt modelId="{DE83BB21-FE03-4128-B17E-DF35BFEB7D55}" type="sibTrans" cxnId="{C616BE13-1CC0-4EDC-A8C4-315B1C13CFD6}">
      <dgm:prSet/>
      <dgm:spPr/>
      <dgm:t>
        <a:bodyPr/>
        <a:lstStyle/>
        <a:p>
          <a:endParaRPr lang="ru-RU"/>
        </a:p>
      </dgm:t>
    </dgm:pt>
    <dgm:pt modelId="{D9256FDB-1B1E-464D-8A88-739697631F09}" type="pres">
      <dgm:prSet presAssocID="{97EEE321-8A2E-467C-99C1-E52F657BEF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6407F8-F9F4-43A6-A829-45A1D262B1E4}" type="pres">
      <dgm:prSet presAssocID="{0F908779-889C-46D7-A1CF-E4C195D2DC0A}" presName="linNode" presStyleCnt="0"/>
      <dgm:spPr/>
    </dgm:pt>
    <dgm:pt modelId="{36F21A57-CC76-49E9-BCDC-A43CC602C82E}" type="pres">
      <dgm:prSet presAssocID="{0F908779-889C-46D7-A1CF-E4C195D2DC0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6F714-1E4C-4E68-A756-62387A2254B1}" type="pres">
      <dgm:prSet presAssocID="{0F908779-889C-46D7-A1CF-E4C195D2DC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C6D9A-8A98-4704-AE9F-FF9B63DD467A}" type="pres">
      <dgm:prSet presAssocID="{40196C83-3E74-4154-B6A5-99AB7BC89AF5}" presName="sp" presStyleCnt="0"/>
      <dgm:spPr/>
    </dgm:pt>
    <dgm:pt modelId="{93506465-B9F3-4C83-B5D3-02E274026CD2}" type="pres">
      <dgm:prSet presAssocID="{A27B17D5-3C28-425A-9929-306966EA20E1}" presName="linNode" presStyleCnt="0"/>
      <dgm:spPr/>
    </dgm:pt>
    <dgm:pt modelId="{6662CB8D-A875-41A4-B316-E0C49112A612}" type="pres">
      <dgm:prSet presAssocID="{A27B17D5-3C28-425A-9929-306966EA20E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1C3D6-FD83-40F5-A310-7557678A6FEA}" type="pres">
      <dgm:prSet presAssocID="{A27B17D5-3C28-425A-9929-306966EA20E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6FBD2-87FD-4804-87FF-B3A200EE1624}" type="pres">
      <dgm:prSet presAssocID="{857FE21E-2BE4-4AEF-910B-550C0D336493}" presName="sp" presStyleCnt="0"/>
      <dgm:spPr/>
    </dgm:pt>
    <dgm:pt modelId="{AA0392BA-963D-4F15-BE95-2EF01AA60A6A}" type="pres">
      <dgm:prSet presAssocID="{462A21F9-4484-4C10-93BE-EEBC4408C635}" presName="linNode" presStyleCnt="0"/>
      <dgm:spPr/>
    </dgm:pt>
    <dgm:pt modelId="{D894C138-AAFA-4AA7-8883-88D78F80DA33}" type="pres">
      <dgm:prSet presAssocID="{462A21F9-4484-4C10-93BE-EEBC4408C63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F074B-A4BC-4643-BA97-7D3C31718A44}" type="pres">
      <dgm:prSet presAssocID="{462A21F9-4484-4C10-93BE-EEBC4408C63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807996-BBC6-43F7-A96F-9BBE465ADB48}" srcId="{97EEE321-8A2E-467C-99C1-E52F657BEFB4}" destId="{462A21F9-4484-4C10-93BE-EEBC4408C635}" srcOrd="2" destOrd="0" parTransId="{854F93C1-54D1-47F3-9058-14B1AFF808B4}" sibTransId="{2F3967B5-D665-4F45-9355-46E3A9D40DE1}"/>
    <dgm:cxn modelId="{0ECCEA90-96BC-46AA-8AA6-9C0BC1194C8E}" type="presOf" srcId="{E3FCF655-E649-43CF-A15D-FF8D605F74C7}" destId="{2521C3D6-FD83-40F5-A310-7557678A6FEA}" srcOrd="0" destOrd="0" presId="urn:microsoft.com/office/officeart/2005/8/layout/vList5"/>
    <dgm:cxn modelId="{C144EAFA-05CF-4861-9DBB-DE99DC48AEFB}" srcId="{462A21F9-4484-4C10-93BE-EEBC4408C635}" destId="{BB5FFDD1-A52B-4F2F-B2CE-D285DA307B44}" srcOrd="0" destOrd="0" parTransId="{6F959EF1-A7BC-4395-86E6-B3633223ADC1}" sibTransId="{967D4FA7-1270-4D43-A1CD-50C725C6AA19}"/>
    <dgm:cxn modelId="{C616BE13-1CC0-4EDC-A8C4-315B1C13CFD6}" srcId="{A27B17D5-3C28-425A-9929-306966EA20E1}" destId="{E3FCF655-E649-43CF-A15D-FF8D605F74C7}" srcOrd="0" destOrd="0" parTransId="{36A2D186-70E8-48B9-9CE7-4D7CE229A44F}" sibTransId="{DE83BB21-FE03-4128-B17E-DF35BFEB7D55}"/>
    <dgm:cxn modelId="{AE661333-4CD7-495A-AFF8-EAC2DFFAA454}" type="presOf" srcId="{BB5FFDD1-A52B-4F2F-B2CE-D285DA307B44}" destId="{6E9F074B-A4BC-4643-BA97-7D3C31718A44}" srcOrd="0" destOrd="0" presId="urn:microsoft.com/office/officeart/2005/8/layout/vList5"/>
    <dgm:cxn modelId="{CB3E6886-3DB0-48CC-A9C3-D7EE4A8213F8}" srcId="{97EEE321-8A2E-467C-99C1-E52F657BEFB4}" destId="{0F908779-889C-46D7-A1CF-E4C195D2DC0A}" srcOrd="0" destOrd="0" parTransId="{3BFB6EF4-E9DF-438A-89F7-5DD9F22DD742}" sibTransId="{40196C83-3E74-4154-B6A5-99AB7BC89AF5}"/>
    <dgm:cxn modelId="{1CB004E4-80DE-47A0-89BB-F0A1512F1358}" type="presOf" srcId="{8ECAF54C-9866-423D-92E6-E195116A04E8}" destId="{7156F714-1E4C-4E68-A756-62387A2254B1}" srcOrd="0" destOrd="0" presId="urn:microsoft.com/office/officeart/2005/8/layout/vList5"/>
    <dgm:cxn modelId="{E78CD88E-06BE-471E-AEFA-53B64044B8CA}" type="presOf" srcId="{97EEE321-8A2E-467C-99C1-E52F657BEFB4}" destId="{D9256FDB-1B1E-464D-8A88-739697631F09}" srcOrd="0" destOrd="0" presId="urn:microsoft.com/office/officeart/2005/8/layout/vList5"/>
    <dgm:cxn modelId="{FDE56385-9879-4E86-B655-BA850150C58F}" type="presOf" srcId="{0F908779-889C-46D7-A1CF-E4C195D2DC0A}" destId="{36F21A57-CC76-49E9-BCDC-A43CC602C82E}" srcOrd="0" destOrd="0" presId="urn:microsoft.com/office/officeart/2005/8/layout/vList5"/>
    <dgm:cxn modelId="{7E6C9E58-F47B-47E5-AC39-E33793564127}" srcId="{97EEE321-8A2E-467C-99C1-E52F657BEFB4}" destId="{A27B17D5-3C28-425A-9929-306966EA20E1}" srcOrd="1" destOrd="0" parTransId="{F706D513-1696-4113-B19A-6975763A895D}" sibTransId="{857FE21E-2BE4-4AEF-910B-550C0D336493}"/>
    <dgm:cxn modelId="{46C72F84-AD2A-468F-B7D4-DF0F1ABE576F}" type="presOf" srcId="{462A21F9-4484-4C10-93BE-EEBC4408C635}" destId="{D894C138-AAFA-4AA7-8883-88D78F80DA33}" srcOrd="0" destOrd="0" presId="urn:microsoft.com/office/officeart/2005/8/layout/vList5"/>
    <dgm:cxn modelId="{E2EA37A5-1B42-42BA-B520-2D719DE66EAC}" type="presOf" srcId="{A27B17D5-3C28-425A-9929-306966EA20E1}" destId="{6662CB8D-A875-41A4-B316-E0C49112A612}" srcOrd="0" destOrd="0" presId="urn:microsoft.com/office/officeart/2005/8/layout/vList5"/>
    <dgm:cxn modelId="{5ECBAF4A-0503-4271-9878-F9C62584E4EF}" srcId="{0F908779-889C-46D7-A1CF-E4C195D2DC0A}" destId="{8ECAF54C-9866-423D-92E6-E195116A04E8}" srcOrd="0" destOrd="0" parTransId="{F7CDA90D-D117-4ACF-9E7B-389A78126F55}" sibTransId="{1AB11A29-B37B-4AA6-A0C9-ACF09BE66B2A}"/>
    <dgm:cxn modelId="{6D5978FD-B138-4AFA-8263-73C4CE9A0E91}" type="presParOf" srcId="{D9256FDB-1B1E-464D-8A88-739697631F09}" destId="{466407F8-F9F4-43A6-A829-45A1D262B1E4}" srcOrd="0" destOrd="0" presId="urn:microsoft.com/office/officeart/2005/8/layout/vList5"/>
    <dgm:cxn modelId="{AEDC1345-7100-46DE-9BE5-8DB9B6CAE3CB}" type="presParOf" srcId="{466407F8-F9F4-43A6-A829-45A1D262B1E4}" destId="{36F21A57-CC76-49E9-BCDC-A43CC602C82E}" srcOrd="0" destOrd="0" presId="urn:microsoft.com/office/officeart/2005/8/layout/vList5"/>
    <dgm:cxn modelId="{722CD44B-7DBF-416F-A3C3-7AAE12E16E4F}" type="presParOf" srcId="{466407F8-F9F4-43A6-A829-45A1D262B1E4}" destId="{7156F714-1E4C-4E68-A756-62387A2254B1}" srcOrd="1" destOrd="0" presId="urn:microsoft.com/office/officeart/2005/8/layout/vList5"/>
    <dgm:cxn modelId="{B53569BF-40F9-4871-A41F-B71A71D6C836}" type="presParOf" srcId="{D9256FDB-1B1E-464D-8A88-739697631F09}" destId="{E61C6D9A-8A98-4704-AE9F-FF9B63DD467A}" srcOrd="1" destOrd="0" presId="urn:microsoft.com/office/officeart/2005/8/layout/vList5"/>
    <dgm:cxn modelId="{BD267ED4-F0D4-4CE4-A899-C5B9C5FF339A}" type="presParOf" srcId="{D9256FDB-1B1E-464D-8A88-739697631F09}" destId="{93506465-B9F3-4C83-B5D3-02E274026CD2}" srcOrd="2" destOrd="0" presId="urn:microsoft.com/office/officeart/2005/8/layout/vList5"/>
    <dgm:cxn modelId="{4EE6053D-58B9-4CFF-A126-8112A4711BD5}" type="presParOf" srcId="{93506465-B9F3-4C83-B5D3-02E274026CD2}" destId="{6662CB8D-A875-41A4-B316-E0C49112A612}" srcOrd="0" destOrd="0" presId="urn:microsoft.com/office/officeart/2005/8/layout/vList5"/>
    <dgm:cxn modelId="{F4CD15EA-278F-40FF-9454-8F27FCD82722}" type="presParOf" srcId="{93506465-B9F3-4C83-B5D3-02E274026CD2}" destId="{2521C3D6-FD83-40F5-A310-7557678A6FEA}" srcOrd="1" destOrd="0" presId="urn:microsoft.com/office/officeart/2005/8/layout/vList5"/>
    <dgm:cxn modelId="{37DC99C4-A929-40E7-8830-CA83B4B40B15}" type="presParOf" srcId="{D9256FDB-1B1E-464D-8A88-739697631F09}" destId="{9CB6FBD2-87FD-4804-87FF-B3A200EE1624}" srcOrd="3" destOrd="0" presId="urn:microsoft.com/office/officeart/2005/8/layout/vList5"/>
    <dgm:cxn modelId="{3F4F0916-1ECE-4F73-A954-E1E6E8024BBF}" type="presParOf" srcId="{D9256FDB-1B1E-464D-8A88-739697631F09}" destId="{AA0392BA-963D-4F15-BE95-2EF01AA60A6A}" srcOrd="4" destOrd="0" presId="urn:microsoft.com/office/officeart/2005/8/layout/vList5"/>
    <dgm:cxn modelId="{E82201DD-7CDB-4F5A-B144-9C1817E160FD}" type="presParOf" srcId="{AA0392BA-963D-4F15-BE95-2EF01AA60A6A}" destId="{D894C138-AAFA-4AA7-8883-88D78F80DA33}" srcOrd="0" destOrd="0" presId="urn:microsoft.com/office/officeart/2005/8/layout/vList5"/>
    <dgm:cxn modelId="{372F22B0-B657-445A-B03D-BD6B5B0303BD}" type="presParOf" srcId="{AA0392BA-963D-4F15-BE95-2EF01AA60A6A}" destId="{6E9F074B-A4BC-4643-BA97-7D3C31718A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9E420-0A26-48D4-A333-D3F5DB6703BB}">
      <dsp:nvSpPr>
        <dsp:cNvPr id="0" name=""/>
        <dsp:cNvSpPr/>
      </dsp:nvSpPr>
      <dsp:spPr>
        <a:xfrm>
          <a:off x="2852418" y="2262981"/>
          <a:ext cx="564116" cy="161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612374"/>
              </a:lnTo>
              <a:lnTo>
                <a:pt x="564116" y="161237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91771" y="3026463"/>
        <a:ext cx="85410" cy="85410"/>
      </dsp:txXfrm>
    </dsp:sp>
    <dsp:sp modelId="{3413EFCC-D391-4E0F-8940-BBED4703C8B6}">
      <dsp:nvSpPr>
        <dsp:cNvPr id="0" name=""/>
        <dsp:cNvSpPr/>
      </dsp:nvSpPr>
      <dsp:spPr>
        <a:xfrm>
          <a:off x="2852418" y="2262981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537458"/>
              </a:lnTo>
              <a:lnTo>
                <a:pt x="564116" y="5374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14997" y="2512231"/>
        <a:ext cx="38957" cy="38957"/>
      </dsp:txXfrm>
    </dsp:sp>
    <dsp:sp modelId="{8C25FCE2-3647-4B3D-B814-0ACF4C51D1B5}">
      <dsp:nvSpPr>
        <dsp:cNvPr id="0" name=""/>
        <dsp:cNvSpPr/>
      </dsp:nvSpPr>
      <dsp:spPr>
        <a:xfrm>
          <a:off x="2852418" y="1725523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537458"/>
              </a:moveTo>
              <a:lnTo>
                <a:pt x="282058" y="537458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14997" y="1974773"/>
        <a:ext cx="38957" cy="38957"/>
      </dsp:txXfrm>
    </dsp:sp>
    <dsp:sp modelId="{76966EDE-AA6E-43E9-B94D-59B193B38E5E}">
      <dsp:nvSpPr>
        <dsp:cNvPr id="0" name=""/>
        <dsp:cNvSpPr/>
      </dsp:nvSpPr>
      <dsp:spPr>
        <a:xfrm>
          <a:off x="2852418" y="650607"/>
          <a:ext cx="564116" cy="1612374"/>
        </a:xfrm>
        <a:custGeom>
          <a:avLst/>
          <a:gdLst/>
          <a:ahLst/>
          <a:cxnLst/>
          <a:rect l="0" t="0" r="0" b="0"/>
          <a:pathLst>
            <a:path>
              <a:moveTo>
                <a:pt x="0" y="1612374"/>
              </a:moveTo>
              <a:lnTo>
                <a:pt x="282058" y="1612374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91771" y="1414089"/>
        <a:ext cx="85410" cy="85410"/>
      </dsp:txXfrm>
    </dsp:sp>
    <dsp:sp modelId="{A156FEED-F4E2-4727-AE27-669D4CE06E4A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Все организации (141)</a:t>
          </a:r>
          <a:endParaRPr lang="ru-RU" sz="3700" kern="1200" dirty="0"/>
        </a:p>
      </dsp:txBody>
      <dsp:txXfrm>
        <a:off x="159470" y="1833015"/>
        <a:ext cx="4525963" cy="859932"/>
      </dsp:txXfrm>
    </dsp:sp>
    <dsp:sp modelId="{CF9BA4A8-DDB6-4D3F-BCF2-5D23CF388213}">
      <dsp:nvSpPr>
        <dsp:cNvPr id="0" name=""/>
        <dsp:cNvSpPr/>
      </dsp:nvSpPr>
      <dsp:spPr>
        <a:xfrm>
          <a:off x="3416534" y="220640"/>
          <a:ext cx="2820580" cy="8599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Дома культуры, клубы, центры досуга (110)</a:t>
          </a:r>
          <a:endParaRPr lang="ru-RU" sz="1900" kern="1200" dirty="0"/>
        </a:p>
      </dsp:txBody>
      <dsp:txXfrm>
        <a:off x="3416534" y="220640"/>
        <a:ext cx="2820580" cy="859932"/>
      </dsp:txXfrm>
    </dsp:sp>
    <dsp:sp modelId="{BA4FD8B9-28FE-4961-BFBD-774C3EF0E8DB}">
      <dsp:nvSpPr>
        <dsp:cNvPr id="0" name=""/>
        <dsp:cNvSpPr/>
      </dsp:nvSpPr>
      <dsp:spPr>
        <a:xfrm>
          <a:off x="3416534" y="1295556"/>
          <a:ext cx="2820580" cy="8599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Библиотеки (19)</a:t>
          </a:r>
          <a:endParaRPr lang="ru-RU" sz="1900" kern="1200" dirty="0"/>
        </a:p>
      </dsp:txBody>
      <dsp:txXfrm>
        <a:off x="3416534" y="1295556"/>
        <a:ext cx="2820580" cy="859932"/>
      </dsp:txXfrm>
    </dsp:sp>
    <dsp:sp modelId="{D2F8C81B-A126-4199-843E-4FF948ABF135}">
      <dsp:nvSpPr>
        <dsp:cNvPr id="0" name=""/>
        <dsp:cNvSpPr/>
      </dsp:nvSpPr>
      <dsp:spPr>
        <a:xfrm>
          <a:off x="3416534" y="2370473"/>
          <a:ext cx="2820580" cy="8599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Парки, музеи (9)</a:t>
          </a:r>
          <a:endParaRPr lang="ru-RU" sz="1900" kern="1200" dirty="0"/>
        </a:p>
      </dsp:txBody>
      <dsp:txXfrm>
        <a:off x="3416534" y="2370473"/>
        <a:ext cx="2820580" cy="859932"/>
      </dsp:txXfrm>
    </dsp:sp>
    <dsp:sp modelId="{BECEBEA6-3481-4827-BBC0-978217B588BB}">
      <dsp:nvSpPr>
        <dsp:cNvPr id="0" name=""/>
        <dsp:cNvSpPr/>
      </dsp:nvSpPr>
      <dsp:spPr>
        <a:xfrm>
          <a:off x="3416534" y="3445389"/>
          <a:ext cx="2820580" cy="85993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Кинотеатры, Филармонии, театры, творческие коллективы (3)</a:t>
          </a:r>
          <a:endParaRPr lang="ru-RU" sz="1900" kern="1200" dirty="0"/>
        </a:p>
      </dsp:txBody>
      <dsp:txXfrm>
        <a:off x="3416534" y="3445389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BDF3B-511E-4A83-82DC-560114F2D9B3}">
      <dsp:nvSpPr>
        <dsp:cNvPr id="0" name=""/>
        <dsp:cNvSpPr/>
      </dsp:nvSpPr>
      <dsp:spPr>
        <a:xfrm>
          <a:off x="371698" y="1524"/>
          <a:ext cx="1247700" cy="62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Открытость и доступность информации об организации культуры</a:t>
          </a:r>
          <a:endParaRPr lang="ru-RU" sz="900" b="1" kern="1200" dirty="0"/>
        </a:p>
      </dsp:txBody>
      <dsp:txXfrm>
        <a:off x="389970" y="19796"/>
        <a:ext cx="1211156" cy="587306"/>
      </dsp:txXfrm>
    </dsp:sp>
    <dsp:sp modelId="{936113BA-2BE0-4B66-8790-970CA7EC58D6}">
      <dsp:nvSpPr>
        <dsp:cNvPr id="0" name=""/>
        <dsp:cNvSpPr/>
      </dsp:nvSpPr>
      <dsp:spPr>
        <a:xfrm>
          <a:off x="496468" y="625374"/>
          <a:ext cx="143255" cy="443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039"/>
              </a:lnTo>
              <a:lnTo>
                <a:pt x="143255" y="443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E013B-CC1F-4ABD-97C3-96F9315FDCEB}">
      <dsp:nvSpPr>
        <dsp:cNvPr id="0" name=""/>
        <dsp:cNvSpPr/>
      </dsp:nvSpPr>
      <dsp:spPr>
        <a:xfrm>
          <a:off x="639724" y="756489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Доступность и актуальность информации о деятельности организации культуры, размещенной на территории организации</a:t>
          </a:r>
          <a:endParaRPr lang="ru-RU" sz="600" kern="1200" dirty="0"/>
        </a:p>
      </dsp:txBody>
      <dsp:txXfrm>
        <a:off x="657996" y="774761"/>
        <a:ext cx="961616" cy="587306"/>
      </dsp:txXfrm>
    </dsp:sp>
    <dsp:sp modelId="{5F361F20-FF35-42E9-B6BF-FFCB7DC3D41A}">
      <dsp:nvSpPr>
        <dsp:cNvPr id="0" name=""/>
        <dsp:cNvSpPr/>
      </dsp:nvSpPr>
      <dsp:spPr>
        <a:xfrm>
          <a:off x="496468" y="625374"/>
          <a:ext cx="124770" cy="124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0"/>
              </a:lnTo>
              <a:lnTo>
                <a:pt x="124770" y="1247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7FA93-62A9-440C-8675-44BF3977B7C9}">
      <dsp:nvSpPr>
        <dsp:cNvPr id="0" name=""/>
        <dsp:cNvSpPr/>
      </dsp:nvSpPr>
      <dsp:spPr>
        <a:xfrm>
          <a:off x="621238" y="1561149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Наличие информации о деятельности организации культуры на официальном сайте </a:t>
          </a:r>
          <a:endParaRPr lang="ru-RU" sz="600" kern="1200" dirty="0"/>
        </a:p>
      </dsp:txBody>
      <dsp:txXfrm>
        <a:off x="639510" y="1579421"/>
        <a:ext cx="961616" cy="587306"/>
      </dsp:txXfrm>
    </dsp:sp>
    <dsp:sp modelId="{18570C2D-6728-410B-850F-75B1D1707F9A}">
      <dsp:nvSpPr>
        <dsp:cNvPr id="0" name=""/>
        <dsp:cNvSpPr/>
      </dsp:nvSpPr>
      <dsp:spPr>
        <a:xfrm>
          <a:off x="496468" y="625374"/>
          <a:ext cx="124770" cy="202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513"/>
              </a:lnTo>
              <a:lnTo>
                <a:pt x="124770" y="2027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BA8B8-3B1F-4D49-8960-9DB678045AC4}">
      <dsp:nvSpPr>
        <dsp:cNvPr id="0" name=""/>
        <dsp:cNvSpPr/>
      </dsp:nvSpPr>
      <dsp:spPr>
        <a:xfrm>
          <a:off x="621238" y="2340962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Наличие общей информации об организации культуры на официальном сайте</a:t>
          </a:r>
          <a:endParaRPr lang="ru-RU" sz="600" kern="1200" dirty="0"/>
        </a:p>
      </dsp:txBody>
      <dsp:txXfrm>
        <a:off x="639510" y="2359234"/>
        <a:ext cx="961616" cy="587306"/>
      </dsp:txXfrm>
    </dsp:sp>
    <dsp:sp modelId="{916B0237-78D0-4276-86D8-1CD95163DCEC}">
      <dsp:nvSpPr>
        <dsp:cNvPr id="0" name=""/>
        <dsp:cNvSpPr/>
      </dsp:nvSpPr>
      <dsp:spPr>
        <a:xfrm>
          <a:off x="1931323" y="1524"/>
          <a:ext cx="1247700" cy="62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Комфортность условий предоставления услуг и доступность их получения</a:t>
          </a:r>
          <a:endParaRPr lang="ru-RU" sz="900" b="1" kern="1200" dirty="0"/>
        </a:p>
      </dsp:txBody>
      <dsp:txXfrm>
        <a:off x="1949595" y="19796"/>
        <a:ext cx="1211156" cy="587306"/>
      </dsp:txXfrm>
    </dsp:sp>
    <dsp:sp modelId="{5CC388AE-75FF-40F8-8D27-41021C1428D3}">
      <dsp:nvSpPr>
        <dsp:cNvPr id="0" name=""/>
        <dsp:cNvSpPr/>
      </dsp:nvSpPr>
      <dsp:spPr>
        <a:xfrm>
          <a:off x="2056094" y="625374"/>
          <a:ext cx="124770" cy="46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87"/>
              </a:lnTo>
              <a:lnTo>
                <a:pt x="124770" y="467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1CEA8-E6DE-4433-855C-88D022D2D159}">
      <dsp:nvSpPr>
        <dsp:cNvPr id="0" name=""/>
        <dsp:cNvSpPr/>
      </dsp:nvSpPr>
      <dsp:spPr>
        <a:xfrm>
          <a:off x="2180864" y="781337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Комфортность условий пребывания в организации культуры</a:t>
          </a:r>
          <a:endParaRPr lang="ru-RU" sz="600" kern="1200" dirty="0"/>
        </a:p>
      </dsp:txBody>
      <dsp:txXfrm>
        <a:off x="2199136" y="799609"/>
        <a:ext cx="961616" cy="587306"/>
      </dsp:txXfrm>
    </dsp:sp>
    <dsp:sp modelId="{12D634B4-4919-4734-8B03-1C62778FACD7}">
      <dsp:nvSpPr>
        <dsp:cNvPr id="0" name=""/>
        <dsp:cNvSpPr/>
      </dsp:nvSpPr>
      <dsp:spPr>
        <a:xfrm>
          <a:off x="2056094" y="625374"/>
          <a:ext cx="124770" cy="124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0"/>
              </a:lnTo>
              <a:lnTo>
                <a:pt x="124770" y="1247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1C51D-0D1E-49CA-9AB1-94A05C6463F6}">
      <dsp:nvSpPr>
        <dsp:cNvPr id="0" name=""/>
        <dsp:cNvSpPr/>
      </dsp:nvSpPr>
      <dsp:spPr>
        <a:xfrm>
          <a:off x="2180864" y="1561149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Наличие дополнительных услуг и доступность их получения</a:t>
          </a:r>
          <a:endParaRPr lang="ru-RU" sz="600" kern="1200" dirty="0"/>
        </a:p>
      </dsp:txBody>
      <dsp:txXfrm>
        <a:off x="2199136" y="1579421"/>
        <a:ext cx="961616" cy="587306"/>
      </dsp:txXfrm>
    </dsp:sp>
    <dsp:sp modelId="{9C2D253B-15C8-4FE8-85FC-CDF0D2707562}">
      <dsp:nvSpPr>
        <dsp:cNvPr id="0" name=""/>
        <dsp:cNvSpPr/>
      </dsp:nvSpPr>
      <dsp:spPr>
        <a:xfrm>
          <a:off x="2056094" y="625374"/>
          <a:ext cx="124770" cy="202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513"/>
              </a:lnTo>
              <a:lnTo>
                <a:pt x="124770" y="2027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16498-EF72-4EAA-8FF5-BD63A453C16F}">
      <dsp:nvSpPr>
        <dsp:cNvPr id="0" name=""/>
        <dsp:cNvSpPr/>
      </dsp:nvSpPr>
      <dsp:spPr>
        <a:xfrm>
          <a:off x="2180864" y="2340962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Удобство пользования электронными сервисами, предоставляемыми организацией культуры</a:t>
          </a:r>
          <a:endParaRPr lang="ru-RU" sz="600" kern="1200" dirty="0"/>
        </a:p>
      </dsp:txBody>
      <dsp:txXfrm>
        <a:off x="2199136" y="2359234"/>
        <a:ext cx="961616" cy="587306"/>
      </dsp:txXfrm>
    </dsp:sp>
    <dsp:sp modelId="{267E23C9-4C49-42B1-A801-8B14334427E8}">
      <dsp:nvSpPr>
        <dsp:cNvPr id="0" name=""/>
        <dsp:cNvSpPr/>
      </dsp:nvSpPr>
      <dsp:spPr>
        <a:xfrm>
          <a:off x="2056094" y="625374"/>
          <a:ext cx="124770" cy="280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326"/>
              </a:lnTo>
              <a:lnTo>
                <a:pt x="124770" y="2807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E0008-061B-4A3F-B093-2BE7CDA5337E}">
      <dsp:nvSpPr>
        <dsp:cNvPr id="0" name=""/>
        <dsp:cNvSpPr/>
      </dsp:nvSpPr>
      <dsp:spPr>
        <a:xfrm>
          <a:off x="2180864" y="3120775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Удобство графика работы организации культуры</a:t>
          </a:r>
          <a:endParaRPr lang="ru-RU" sz="600" kern="1200" dirty="0"/>
        </a:p>
      </dsp:txBody>
      <dsp:txXfrm>
        <a:off x="2199136" y="3139047"/>
        <a:ext cx="961616" cy="587306"/>
      </dsp:txXfrm>
    </dsp:sp>
    <dsp:sp modelId="{D48FA1E5-AAC3-4059-84EC-0A8D36D5D2F0}">
      <dsp:nvSpPr>
        <dsp:cNvPr id="0" name=""/>
        <dsp:cNvSpPr/>
      </dsp:nvSpPr>
      <dsp:spPr>
        <a:xfrm>
          <a:off x="2056094" y="625374"/>
          <a:ext cx="124770" cy="3587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7139"/>
              </a:lnTo>
              <a:lnTo>
                <a:pt x="124770" y="3587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01EB2-9CB8-4DB6-B6D0-5094A92C09C4}">
      <dsp:nvSpPr>
        <dsp:cNvPr id="0" name=""/>
        <dsp:cNvSpPr/>
      </dsp:nvSpPr>
      <dsp:spPr>
        <a:xfrm>
          <a:off x="2180864" y="3900588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Доступность услуг для лиц с ограниченными возможностями здоровья</a:t>
          </a:r>
          <a:endParaRPr lang="ru-RU" sz="600" kern="1200" dirty="0"/>
        </a:p>
      </dsp:txBody>
      <dsp:txXfrm>
        <a:off x="2199136" y="3918860"/>
        <a:ext cx="961616" cy="587306"/>
      </dsp:txXfrm>
    </dsp:sp>
    <dsp:sp modelId="{A2F641DC-A49E-47A2-B7D4-2760D536D845}">
      <dsp:nvSpPr>
        <dsp:cNvPr id="0" name=""/>
        <dsp:cNvSpPr/>
      </dsp:nvSpPr>
      <dsp:spPr>
        <a:xfrm>
          <a:off x="3490949" y="1524"/>
          <a:ext cx="1247700" cy="62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Время ожидания предоставления услуг</a:t>
          </a:r>
          <a:endParaRPr lang="ru-RU" sz="900" b="1" kern="1200" dirty="0"/>
        </a:p>
      </dsp:txBody>
      <dsp:txXfrm>
        <a:off x="3509221" y="19796"/>
        <a:ext cx="1211156" cy="587306"/>
      </dsp:txXfrm>
    </dsp:sp>
    <dsp:sp modelId="{5BCBFCE2-510D-464F-8CE8-FB5ED399E971}">
      <dsp:nvSpPr>
        <dsp:cNvPr id="0" name=""/>
        <dsp:cNvSpPr/>
      </dsp:nvSpPr>
      <dsp:spPr>
        <a:xfrm>
          <a:off x="3615719" y="625374"/>
          <a:ext cx="124770" cy="46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87"/>
              </a:lnTo>
              <a:lnTo>
                <a:pt x="124770" y="467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D0D54-AAAC-4CAB-AF15-FEDE305CB630}">
      <dsp:nvSpPr>
        <dsp:cNvPr id="0" name=""/>
        <dsp:cNvSpPr/>
      </dsp:nvSpPr>
      <dsp:spPr>
        <a:xfrm>
          <a:off x="3740489" y="781337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Соблюдения режима работы организацией культуры</a:t>
          </a:r>
          <a:endParaRPr lang="ru-RU" sz="600" kern="1200" dirty="0"/>
        </a:p>
      </dsp:txBody>
      <dsp:txXfrm>
        <a:off x="3758761" y="799609"/>
        <a:ext cx="961616" cy="587306"/>
      </dsp:txXfrm>
    </dsp:sp>
    <dsp:sp modelId="{7D020811-DAE1-4551-8A09-13D787629611}">
      <dsp:nvSpPr>
        <dsp:cNvPr id="0" name=""/>
        <dsp:cNvSpPr/>
      </dsp:nvSpPr>
      <dsp:spPr>
        <a:xfrm>
          <a:off x="3615719" y="625374"/>
          <a:ext cx="124770" cy="124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0"/>
              </a:lnTo>
              <a:lnTo>
                <a:pt x="124770" y="1247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9F6CF-ADE4-4609-94DB-271A3412B398}">
      <dsp:nvSpPr>
        <dsp:cNvPr id="0" name=""/>
        <dsp:cNvSpPr/>
      </dsp:nvSpPr>
      <dsp:spPr>
        <a:xfrm>
          <a:off x="3740489" y="1561149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Соблюдение установленных (заявленных) сроков предоставления услуг организацией культуры</a:t>
          </a:r>
          <a:endParaRPr lang="ru-RU" sz="600" kern="1200" dirty="0"/>
        </a:p>
      </dsp:txBody>
      <dsp:txXfrm>
        <a:off x="3758761" y="1579421"/>
        <a:ext cx="961616" cy="587306"/>
      </dsp:txXfrm>
    </dsp:sp>
    <dsp:sp modelId="{06B654CC-3608-4C5B-B3C6-8E6D788213F8}">
      <dsp:nvSpPr>
        <dsp:cNvPr id="0" name=""/>
        <dsp:cNvSpPr/>
      </dsp:nvSpPr>
      <dsp:spPr>
        <a:xfrm>
          <a:off x="5050575" y="1524"/>
          <a:ext cx="1247700" cy="62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Доброжелательность, вежливость, компетентность работников организации культуры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5068847" y="19796"/>
        <a:ext cx="1211156" cy="587306"/>
      </dsp:txXfrm>
    </dsp:sp>
    <dsp:sp modelId="{CB801A9A-A753-456E-889A-92286DCF2D5A}">
      <dsp:nvSpPr>
        <dsp:cNvPr id="0" name=""/>
        <dsp:cNvSpPr/>
      </dsp:nvSpPr>
      <dsp:spPr>
        <a:xfrm>
          <a:off x="5175345" y="625374"/>
          <a:ext cx="124770" cy="46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87"/>
              </a:lnTo>
              <a:lnTo>
                <a:pt x="124770" y="467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6C0A0-B404-405B-A664-8B55EC226133}">
      <dsp:nvSpPr>
        <dsp:cNvPr id="0" name=""/>
        <dsp:cNvSpPr/>
      </dsp:nvSpPr>
      <dsp:spPr>
        <a:xfrm>
          <a:off x="5300115" y="781337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Доброжелательность и вежливость персонала организации культуры</a:t>
          </a:r>
          <a:endParaRPr lang="ru-RU" sz="600" kern="1200" dirty="0"/>
        </a:p>
      </dsp:txBody>
      <dsp:txXfrm>
        <a:off x="5318387" y="799609"/>
        <a:ext cx="961616" cy="587306"/>
      </dsp:txXfrm>
    </dsp:sp>
    <dsp:sp modelId="{B8439202-8EB1-48F7-8D99-9B3E64E19368}">
      <dsp:nvSpPr>
        <dsp:cNvPr id="0" name=""/>
        <dsp:cNvSpPr/>
      </dsp:nvSpPr>
      <dsp:spPr>
        <a:xfrm>
          <a:off x="5175345" y="625374"/>
          <a:ext cx="124770" cy="124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0"/>
              </a:lnTo>
              <a:lnTo>
                <a:pt x="124770" y="1247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815CB-5884-4126-A130-4DBF3FDE10B9}">
      <dsp:nvSpPr>
        <dsp:cNvPr id="0" name=""/>
        <dsp:cNvSpPr/>
      </dsp:nvSpPr>
      <dsp:spPr>
        <a:xfrm>
          <a:off x="5300115" y="1561149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Компетентность персонала организации культуры</a:t>
          </a:r>
          <a:endParaRPr lang="ru-RU" sz="600" kern="1200" dirty="0"/>
        </a:p>
      </dsp:txBody>
      <dsp:txXfrm>
        <a:off x="5318387" y="1579421"/>
        <a:ext cx="961616" cy="587306"/>
      </dsp:txXfrm>
    </dsp:sp>
    <dsp:sp modelId="{D42C4385-326E-4192-A769-F5C70D58F269}">
      <dsp:nvSpPr>
        <dsp:cNvPr id="0" name=""/>
        <dsp:cNvSpPr/>
      </dsp:nvSpPr>
      <dsp:spPr>
        <a:xfrm>
          <a:off x="6610201" y="1524"/>
          <a:ext cx="1247700" cy="62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Удовлетворенность качеством оказания услуг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6628473" y="19796"/>
        <a:ext cx="1211156" cy="587306"/>
      </dsp:txXfrm>
    </dsp:sp>
    <dsp:sp modelId="{20F75B6F-853D-43B2-BB89-05E7FE513B26}">
      <dsp:nvSpPr>
        <dsp:cNvPr id="0" name=""/>
        <dsp:cNvSpPr/>
      </dsp:nvSpPr>
      <dsp:spPr>
        <a:xfrm>
          <a:off x="6734971" y="625374"/>
          <a:ext cx="124770" cy="46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87"/>
              </a:lnTo>
              <a:lnTo>
                <a:pt x="124770" y="467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9E724-309D-41D8-AFA4-21BCB6418488}">
      <dsp:nvSpPr>
        <dsp:cNvPr id="0" name=""/>
        <dsp:cNvSpPr/>
      </dsp:nvSpPr>
      <dsp:spPr>
        <a:xfrm>
          <a:off x="6859741" y="781337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Общая удовлетворенность качеством оказания услуг организацией культуры</a:t>
          </a:r>
          <a:endParaRPr lang="ru-RU" sz="600" kern="1200" dirty="0"/>
        </a:p>
      </dsp:txBody>
      <dsp:txXfrm>
        <a:off x="6878013" y="799609"/>
        <a:ext cx="961616" cy="587306"/>
      </dsp:txXfrm>
    </dsp:sp>
    <dsp:sp modelId="{AEB68E46-DB34-4C5A-BF77-71E46563DA8F}">
      <dsp:nvSpPr>
        <dsp:cNvPr id="0" name=""/>
        <dsp:cNvSpPr/>
      </dsp:nvSpPr>
      <dsp:spPr>
        <a:xfrm>
          <a:off x="6734971" y="625374"/>
          <a:ext cx="124770" cy="124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0"/>
              </a:lnTo>
              <a:lnTo>
                <a:pt x="124770" y="1247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B1C05-5023-4AF9-B7FE-D197A8391281}">
      <dsp:nvSpPr>
        <dsp:cNvPr id="0" name=""/>
        <dsp:cNvSpPr/>
      </dsp:nvSpPr>
      <dsp:spPr>
        <a:xfrm>
          <a:off x="6859741" y="1561149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Удовлетворенность материально-техническим обеспечением организации культуры</a:t>
          </a:r>
          <a:endParaRPr lang="ru-RU" sz="600" kern="1200" dirty="0"/>
        </a:p>
      </dsp:txBody>
      <dsp:txXfrm>
        <a:off x="6878013" y="1579421"/>
        <a:ext cx="961616" cy="587306"/>
      </dsp:txXfrm>
    </dsp:sp>
    <dsp:sp modelId="{C4853B4F-5378-4D6F-A6FB-0B27A4A525B5}">
      <dsp:nvSpPr>
        <dsp:cNvPr id="0" name=""/>
        <dsp:cNvSpPr/>
      </dsp:nvSpPr>
      <dsp:spPr>
        <a:xfrm>
          <a:off x="6734971" y="625374"/>
          <a:ext cx="124770" cy="202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513"/>
              </a:lnTo>
              <a:lnTo>
                <a:pt x="124770" y="2027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25AED-DD6A-4730-8B10-C018C4E74865}">
      <dsp:nvSpPr>
        <dsp:cNvPr id="0" name=""/>
        <dsp:cNvSpPr/>
      </dsp:nvSpPr>
      <dsp:spPr>
        <a:xfrm>
          <a:off x="6859741" y="2340962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Удовлетворенность качеством и полнотой информации о деятельности организации культуры, размещенной на официальном сайте</a:t>
          </a:r>
          <a:endParaRPr lang="ru-RU" sz="600" kern="1200" dirty="0"/>
        </a:p>
      </dsp:txBody>
      <dsp:txXfrm>
        <a:off x="6878013" y="2359234"/>
        <a:ext cx="961616" cy="587306"/>
      </dsp:txXfrm>
    </dsp:sp>
    <dsp:sp modelId="{29ECD0C1-D72D-423A-84C9-C2A153FF894D}">
      <dsp:nvSpPr>
        <dsp:cNvPr id="0" name=""/>
        <dsp:cNvSpPr/>
      </dsp:nvSpPr>
      <dsp:spPr>
        <a:xfrm>
          <a:off x="6734971" y="625374"/>
          <a:ext cx="124770" cy="280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326"/>
              </a:lnTo>
              <a:lnTo>
                <a:pt x="124770" y="2807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9EAEC-6F4E-4AF3-B7F1-354E69F3862C}">
      <dsp:nvSpPr>
        <dsp:cNvPr id="0" name=""/>
        <dsp:cNvSpPr/>
      </dsp:nvSpPr>
      <dsp:spPr>
        <a:xfrm>
          <a:off x="6859741" y="3120775"/>
          <a:ext cx="998160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Удовлетворенность качеством и содержанием полиграфических материалов организации культуры</a:t>
          </a:r>
          <a:endParaRPr lang="ru-RU" sz="600" kern="1200" dirty="0"/>
        </a:p>
      </dsp:txBody>
      <dsp:txXfrm>
        <a:off x="6878013" y="3139047"/>
        <a:ext cx="961616" cy="587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28A65-F219-410C-AE7A-D22D8543A629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0-31</a:t>
          </a:r>
          <a:endParaRPr lang="ru-RU" sz="1500" b="1" kern="1200" dirty="0"/>
        </a:p>
      </dsp:txBody>
      <dsp:txXfrm rot="-5400000">
        <a:off x="1" y="351811"/>
        <a:ext cx="699225" cy="299669"/>
      </dsp:txXfrm>
    </dsp:sp>
    <dsp:sp modelId="{A08E02A6-2E9D-4312-B589-0C9A8A93C653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FF3300"/>
              </a:solidFill>
            </a:rPr>
            <a:t>Очень плохо</a:t>
          </a:r>
          <a:endParaRPr lang="ru-RU" sz="3800" kern="1200" dirty="0">
            <a:solidFill>
              <a:srgbClr val="FF3300"/>
            </a:solidFill>
          </a:endParaRPr>
        </a:p>
      </dsp:txBody>
      <dsp:txXfrm rot="-5400000">
        <a:off x="699226" y="33894"/>
        <a:ext cx="7498679" cy="585891"/>
      </dsp:txXfrm>
    </dsp:sp>
    <dsp:sp modelId="{38E54FA8-609F-4AFE-B4B1-0FE4B14C0C85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32-63</a:t>
          </a:r>
          <a:endParaRPr lang="ru-RU" sz="1500" b="1" kern="1200" dirty="0"/>
        </a:p>
      </dsp:txBody>
      <dsp:txXfrm rot="-5400000">
        <a:off x="1" y="1232479"/>
        <a:ext cx="699225" cy="299669"/>
      </dsp:txXfrm>
    </dsp:sp>
    <dsp:sp modelId="{A37E6509-3DBE-46F1-9D04-7C28DB5BA91D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FF9933"/>
              </a:solidFill>
            </a:rPr>
            <a:t>Ниже среднего</a:t>
          </a:r>
          <a:endParaRPr lang="ru-RU" sz="3800" kern="1200" dirty="0">
            <a:solidFill>
              <a:srgbClr val="FF9933"/>
            </a:solidFill>
          </a:endParaRPr>
        </a:p>
      </dsp:txBody>
      <dsp:txXfrm rot="-5400000">
        <a:off x="699226" y="914562"/>
        <a:ext cx="7498679" cy="585891"/>
      </dsp:txXfrm>
    </dsp:sp>
    <dsp:sp modelId="{538A728F-9702-49C8-B184-5F2BCC4F6335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64-96</a:t>
          </a:r>
          <a:endParaRPr lang="ru-RU" sz="1500" b="1" kern="1200" dirty="0"/>
        </a:p>
      </dsp:txBody>
      <dsp:txXfrm rot="-5400000">
        <a:off x="1" y="2113147"/>
        <a:ext cx="699225" cy="299669"/>
      </dsp:txXfrm>
    </dsp:sp>
    <dsp:sp modelId="{9424B60E-A3D7-47BF-94BA-2F27B26973E7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chemeClr val="tx1"/>
              </a:solidFill>
            </a:rPr>
            <a:t>Удовлетворительно</a:t>
          </a:r>
          <a:endParaRPr lang="ru-RU" sz="3800" kern="1200" dirty="0">
            <a:solidFill>
              <a:schemeClr val="tx1"/>
            </a:solidFill>
          </a:endParaRPr>
        </a:p>
      </dsp:txBody>
      <dsp:txXfrm rot="-5400000">
        <a:off x="699226" y="1795229"/>
        <a:ext cx="7498679" cy="585891"/>
      </dsp:txXfrm>
    </dsp:sp>
    <dsp:sp modelId="{2EDE55D5-3E8C-489C-98B2-A7F5BB4522B1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97-128</a:t>
          </a:r>
          <a:endParaRPr lang="ru-RU" sz="1500" b="1" kern="1200" dirty="0"/>
        </a:p>
      </dsp:txBody>
      <dsp:txXfrm rot="-5400000">
        <a:off x="1" y="2993815"/>
        <a:ext cx="699225" cy="299669"/>
      </dsp:txXfrm>
    </dsp:sp>
    <dsp:sp modelId="{C7581958-CB95-477B-B91B-0E43C9684C19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92D050"/>
              </a:solidFill>
            </a:rPr>
            <a:t>Хорошо</a:t>
          </a:r>
          <a:endParaRPr lang="ru-RU" sz="3800" kern="1200" dirty="0">
            <a:solidFill>
              <a:srgbClr val="92D050"/>
            </a:solidFill>
          </a:endParaRPr>
        </a:p>
      </dsp:txBody>
      <dsp:txXfrm rot="-5400000">
        <a:off x="699226" y="2675897"/>
        <a:ext cx="7498679" cy="585891"/>
      </dsp:txXfrm>
    </dsp:sp>
    <dsp:sp modelId="{E63B5837-71D4-4267-B087-BED09B1A08EE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129-160</a:t>
          </a:r>
          <a:endParaRPr lang="ru-RU" sz="1500" b="1" kern="1200" dirty="0"/>
        </a:p>
      </dsp:txBody>
      <dsp:txXfrm rot="-5400000">
        <a:off x="1" y="3874483"/>
        <a:ext cx="699225" cy="299669"/>
      </dsp:txXfrm>
    </dsp:sp>
    <dsp:sp modelId="{253D7B42-F5E0-4B31-8701-F553E4C3EEA4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smtClean="0">
              <a:solidFill>
                <a:srgbClr val="00B050"/>
              </a:solidFill>
            </a:rPr>
            <a:t>Отлично</a:t>
          </a:r>
          <a:endParaRPr lang="ru-RU" sz="3800" kern="1200" dirty="0">
            <a:solidFill>
              <a:srgbClr val="00B050"/>
            </a:solidFill>
          </a:endParaRPr>
        </a:p>
      </dsp:txBody>
      <dsp:txXfrm rot="-5400000">
        <a:off x="699226" y="3556565"/>
        <a:ext cx="7498679" cy="585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947C-0F00-4F78-B05F-F2DF826173C8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0A940-E8F4-4B56-A00C-400904C3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A940-E8F4-4B56-A00C-400904C3061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8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04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04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467544" y="3933056"/>
            <a:ext cx="4038600" cy="2304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4"/>
          </p:nvPr>
        </p:nvSpPr>
        <p:spPr>
          <a:xfrm>
            <a:off x="4658544" y="3933056"/>
            <a:ext cx="4038600" cy="2304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0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B447-DF73-4B9C-AD9D-5897269665EA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0BDA-3516-4728-8493-5219597ED56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26" y="6016625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6.xml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480" y="2852937"/>
            <a:ext cx="7772400" cy="21268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РЕЗУЛЬТАТЫ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НЕЗАВИСИМОЙ </a:t>
            </a:r>
            <a:r>
              <a:rPr lang="ru-RU" sz="2400" b="1" dirty="0"/>
              <a:t>ОЦЕНКИ КАЧЕСТВА ОКАЗАНИЯ УСЛУГ  </a:t>
            </a:r>
            <a:br>
              <a:rPr lang="ru-RU" sz="2400" b="1" dirty="0"/>
            </a:br>
            <a:r>
              <a:rPr lang="ru-RU" sz="2400" b="1" dirty="0"/>
              <a:t>ОРГАНИЗАЦИЯМИ КУЛЬТУРЫ, РАСПОЛОЖЕННЫМИ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ТЕРРИТОРИИ  ЧЕЛЯБИНСКОЙ </a:t>
            </a:r>
            <a:r>
              <a:rPr lang="ru-RU" sz="2400" b="1" dirty="0" smtClean="0"/>
              <a:t>ОБЛАСТИ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71600" y="548680"/>
            <a:ext cx="7632848" cy="48965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Доброжелательность, вежливость, компетентность работников организации культуры (0 - 20 баллов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4.1.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Доброжелательность и вежливость персонала организации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культуры (0-10 баллов)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4.2.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Компетентность персонала организации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культуры (0-10 баллов)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Удовлетворенность качеством оказания услуг (0 - 40 баллов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5.1.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Общая удовлетворенность качеством оказания услуг организацией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культуры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(0-10 баллов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5.2.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Удовлетворенность материально-техническим обеспечением организации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культуры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(0-10 баллов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5.3.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Удовлетворенность качеством и полнотой информации о деятельности организации культуры, размещенной на официальном сайте организации культуры в сети "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Интернет" (0-10 баллов)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5.4.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Удовлетворенность качеством и содержанием полиграфических материалов организации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культуры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(0-10 баллов)</a:t>
            </a:r>
          </a:p>
        </p:txBody>
      </p:sp>
    </p:spTree>
    <p:extLst>
      <p:ext uri="{BB962C8B-B14F-4D97-AF65-F5344CB8AC3E}">
        <p14:creationId xmlns:p14="http://schemas.microsoft.com/office/powerpoint/2010/main" val="28174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Озерского городского округа театр кукол «Золотой петушок»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720386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749968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146,1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8434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унитарное предприятие Озерского городского округа «Экран»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338743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745954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124,1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1370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"Централизованная библиотечная система Октябрьского муниципального района"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488947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890909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137,7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074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«Районный дом культуры» Октябрьского муниципального района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972816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041873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132,4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6772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«Октябрьская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010236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882148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125,3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0079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учреждения культуры «Каракульская централизованная клубная система»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459494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644834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132,6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2663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«Межпоселенческая библиотека» Уйского муниципального района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42341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707046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133,2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0733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казённое учреждение культуры «Межпоселенческий дом культуры Уйского муниципального района Челябинской области»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102043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727225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135,1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58085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казённое учреждение культуры «Уйский краеведческий музей» Уйского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155115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408637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141,5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8060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"Централизованная библиотечная система" города Челябинска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891725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208733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138,3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2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Методика расчёта </a:t>
            </a:r>
            <a:r>
              <a:rPr lang="ru-RU" dirty="0" smtClean="0"/>
              <a:t>показателей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Методические рекомендации разработаны в целях реализации приказа № 2542 в части расчета значений показателей, характеризующих общие критерии оценки качества оказания услуг организациями культуры (далее - показатели).</a:t>
            </a:r>
          </a:p>
          <a:p>
            <a:r>
              <a:rPr lang="ru-RU" dirty="0"/>
              <a:t>Независимая оценка качества оказания услуг организациями культуры измеряется в баллах. Минимальное значение – 0 баллов, максимальное значение - 160 баллов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"Централизованная система детских библиотек" города Челябинска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108058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363967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133,6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9312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 культуры Дом культуры "Сосновка"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410731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443689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144,2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4828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 культуры Досуговый центр "Импульс"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07981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981187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138,8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3720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 культуры Клуб "Новосел"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535658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06650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142,2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291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 культуры  "Бригантина"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071093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39564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145,3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6205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"Челябинский театр современного танца города Челябинска"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129035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25015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144,8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521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 культуры "Центр культурно-информационной деятельности"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971030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026169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137,5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928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автономное учреждение культуры «Кино-театральное объединение «Кировец»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724718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661431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139,8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5076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«Калиновская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784790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133557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137,9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1876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«Новомирская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105264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514721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88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Рекомендуемый подход к интерпретации итоговых интегральных показателей качества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5548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5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«Новоукраинская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855739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309227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145,6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3763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«Редутовский дом культуры»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724110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744343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125,7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8501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«Светловская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181468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414199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9592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«Тарасовская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054713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045597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136,8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86205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«Цвиллингская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431521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905669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145,9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54172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"Огневская централизованная клубная система"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766845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602253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8474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"Маукский Дом культуры"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300268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839922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118,5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0889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"Центр досуга с.Багаряк"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44737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039690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119,5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106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"Шабуровская централизованная клубная система"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400215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18996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5195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"Клеопинский сельский клуб"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726941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948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41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 исследования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096796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Опрос был построен из 2 частей</a:t>
            </a:r>
          </a:p>
          <a:p>
            <a:r>
              <a:rPr lang="ru-RU" dirty="0" smtClean="0"/>
              <a:t>Опрос сотрудников организации</a:t>
            </a:r>
          </a:p>
          <a:p>
            <a:r>
              <a:rPr lang="ru-RU" dirty="0" smtClean="0"/>
              <a:t>Опрос респондентов из числа получателей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культуры  п.Воздвиженка"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488089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379130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143,2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666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 культуры села Булзи"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372165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684783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144,3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3085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«Кинотеатр  «Россия»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087088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815842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106,5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18608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Межпоселенческое муниципальное казенное учреждение культуры Централизованная библиотечная система Брединского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860282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18449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122,4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572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Атамановская централизованная клубная система Брединского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955012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196996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016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Калининская централизованная клубная система Брединского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577572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3531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33%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5515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Княженская централизованная клубная система Брединского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351024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80382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92,9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92515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Комсомольская централизованная клубная система Брединского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835391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233295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85,8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2517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Наследницкая централизованная клубная система Брединского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522197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981216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99,8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546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Павловская централизованная клубная система Брединского муниципального района Челябинской области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011642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793983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102,8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98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комплексного подхода к сбору данных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Совокупность используемых методов при сборе, обобщении и анализе информации позволяет получить полную и достоверную информацию о деятельности организаций.</a:t>
            </a:r>
          </a:p>
          <a:p>
            <a:pPr algn="just"/>
            <a:r>
              <a:rPr lang="ru-RU" sz="2400" dirty="0"/>
              <a:t>Для организации и проведения исследования удовлетворенности качеством обслуживания в рамках независимой оценки используется метод анкетирования как наиболее доступный и экономически целесообразный в данных условиях. </a:t>
            </a:r>
          </a:p>
          <a:p>
            <a:pPr algn="just"/>
            <a:r>
              <a:rPr lang="ru-RU" sz="2400" dirty="0"/>
              <a:t>Для получения сбора первичных данных оформляются анкеты по опросу уровня удовлетворенности оказанием услуг организаций культуры Челябинской области. 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«Парк культуры и отдыха» Пластовского городского поселения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468666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388194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135,7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79539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 учреждение  культуры «Бобровская централизованная  библиотечная 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48043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967948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142,5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6166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Белозерского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311900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035155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30%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121,4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2427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«Бобровская централизованная клубная 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992145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614373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130,5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25521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Дробышевского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280389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211180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95,9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500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Карсинского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607455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472793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132,7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8234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"Культурно досуговый центр" Клястицкого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549222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291585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121,2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8108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администрации «Сельское поселение Новомирское»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918645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251191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132,7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4584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Родниковского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162240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064407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133,2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0689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Яснополянского 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327392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107721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05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комплексного подхода к сбору </a:t>
            </a:r>
            <a:r>
              <a:rPr lang="ru-RU" dirty="0" smtClean="0"/>
              <a:t>данных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обозначенной анкете респонденты оценивают деятельность организации сферы культуры по шестнадцати основным показателям критериев оценки качества деятельности организации культуры.</a:t>
            </a:r>
          </a:p>
          <a:p>
            <a:r>
              <a:rPr lang="ru-RU" dirty="0"/>
              <a:t>Организация-оператор проводит независимое исследование с использованием основных каналов сбора информации: интернет-канал; </a:t>
            </a:r>
            <a:r>
              <a:rPr lang="ru-RU" dirty="0" err="1"/>
              <a:t>виджет</a:t>
            </a:r>
            <a:r>
              <a:rPr lang="ru-RU" dirty="0"/>
              <a:t> на сайтах организаций (в соответствии со списком исследуемых организаций); электронная почта; опрос по телефону; личный опрос на территории организаций культуры Челябинской области; анкетирование получателей услуг организаций, входящих в список исследуемых. Количество опрошенных должно соответствовать п.2.7. Методических рекомендаций.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Ключёвского 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374498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828790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123,2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82637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Кособродского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 Троицкого муниципального района Челябинской области "КОМПЛЕКСНЫЙ КУЛЬТУРНО-ДОСУГОВЫЙ ЦЕНТР КОСОБРОДСКОГО СЕЛЬСКОГО ПОСЕЛЕНИЯ"</a:t>
            </a:r>
            <a:endParaRPr lang="ru-RU" sz="20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253689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473905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8364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"Культурно - досуговый центр" Троицко-совхозного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117769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854280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121,2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8399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"Нижнесанарский центр культурного развития"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035957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748617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125,8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9199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"Культура" Шантаринского сельского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989489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148329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128,3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0492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областное государственное бюджетное учреждение культуры «Челябинский государственный музей изобразительных искусств»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218751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854964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126,8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2717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областное государственное бюджетное учреждение культуры «Государственный исторический музей Южного Урала»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881550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794371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125,2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7293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областное государственное бюджетное учреждение культуры «Челябинский государственный центр народного творчества»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515393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438451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140,4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18042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областное государственное бюджетное учреждение культуры «Государственный научно-производственный центр по охране культурного наследия Челябинской области»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952010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448486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132,8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22322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областное государственное бюджетное учреждение культуры по прокату кинофильмов «Челябинский областной киноцентр имени С.А. Герасимова»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492369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022313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29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выборке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7584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6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областное государственное бюджетное учреждение культуры «Дом дружбы народов Челябинской области»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765616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010381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157,7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0561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областное государственное бюджетное учреждение культуры «Челябинский государственный историко-культурный заповедник «Аркаим»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082285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574391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82362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"Городской краеведческий музей" Миасского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343782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87080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40434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"Централизованная библиотечная система"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832933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911832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134,9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74126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6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</a:t>
            </a:r>
            <a:r>
              <a:rPr lang="ru-RU" dirty="0"/>
              <a:t>ь</a:t>
            </a:r>
            <a:r>
              <a:rPr lang="ru-RU" dirty="0" smtClean="0"/>
              <a:t>зование платформы </a:t>
            </a:r>
            <a:r>
              <a:rPr lang="en-US" dirty="0" smtClean="0"/>
              <a:t>Simple Forms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 </a:t>
            </a:r>
            <a:r>
              <a:rPr lang="ru-RU" sz="1800" dirty="0" err="1"/>
              <a:t>SimpleForms</a:t>
            </a:r>
            <a:r>
              <a:rPr lang="ru-RU" sz="1800" dirty="0"/>
              <a:t> анкетирование можно проводить в полевых условиях по технологии CAPI и через интернет по технологии </a:t>
            </a:r>
            <a:r>
              <a:rPr lang="ru-RU" sz="1800" dirty="0" smtClean="0"/>
              <a:t>CAWI</a:t>
            </a:r>
            <a:endParaRPr lang="ru-RU" sz="1800" dirty="0"/>
          </a:p>
          <a:p>
            <a:r>
              <a:rPr lang="en-US" sz="1800" dirty="0" err="1"/>
              <a:t>O</a:t>
            </a:r>
            <a:r>
              <a:rPr lang="ru-RU" sz="1800" dirty="0" err="1" smtClean="0"/>
              <a:t>ffline</a:t>
            </a:r>
            <a:r>
              <a:rPr lang="ru-RU" sz="1800" dirty="0" smtClean="0"/>
              <a:t>-режим </a:t>
            </a:r>
            <a:r>
              <a:rPr lang="ru-RU" sz="1800" dirty="0"/>
              <a:t>заполнения анкет;</a:t>
            </a:r>
          </a:p>
          <a:p>
            <a:r>
              <a:rPr lang="ru-RU" sz="1800" dirty="0" smtClean="0"/>
              <a:t>Удобство </a:t>
            </a:r>
            <a:r>
              <a:rPr lang="ru-RU" sz="1800" dirty="0"/>
              <a:t>работы для интервьюеров;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обильная </a:t>
            </a:r>
            <a:r>
              <a:rPr lang="ru-RU" sz="1800" dirty="0"/>
              <a:t>версия </a:t>
            </a:r>
            <a:r>
              <a:rPr lang="ru-RU" sz="1800" dirty="0" err="1"/>
              <a:t>SimpleForms</a:t>
            </a:r>
            <a:r>
              <a:rPr lang="ru-RU" sz="1800" dirty="0"/>
              <a:t> позволяет на всех устройствах вести «живую беседу» за счет того, что реализован гибкий метод заполнения анкет (с возможностью возврата к уже отвеченным вопросам</a:t>
            </a:r>
            <a:r>
              <a:rPr lang="ru-RU" sz="1800" dirty="0" smtClean="0"/>
              <a:t>).</a:t>
            </a:r>
            <a:endParaRPr lang="ru-RU" sz="1800" dirty="0"/>
          </a:p>
          <a:p>
            <a:r>
              <a:rPr lang="ru-RU" sz="1800" dirty="0"/>
              <a:t>С </a:t>
            </a:r>
            <a:r>
              <a:rPr lang="ru-RU" sz="1800" dirty="0" err="1"/>
              <a:t>SimpleForms</a:t>
            </a:r>
            <a:r>
              <a:rPr lang="ru-RU" sz="1800" dirty="0"/>
              <a:t> интервьюеру не нужно отслеживать фильтры и переходы, так как логика переходов закладывается на этапе создания </a:t>
            </a:r>
            <a:r>
              <a:rPr lang="ru-RU" sz="1800" dirty="0" smtClean="0"/>
              <a:t>анкеты.</a:t>
            </a:r>
          </a:p>
          <a:p>
            <a:r>
              <a:rPr lang="ru-RU" sz="1800" dirty="0" smtClean="0"/>
              <a:t>Таким </a:t>
            </a:r>
            <a:r>
              <a:rPr lang="ru-RU" sz="1800" dirty="0"/>
              <a:t>образом, мобильная версия </a:t>
            </a:r>
            <a:r>
              <a:rPr lang="ru-RU" sz="1800" dirty="0" err="1"/>
              <a:t>SimpleForms</a:t>
            </a:r>
            <a:r>
              <a:rPr lang="ru-RU" sz="1800" dirty="0"/>
              <a:t> — это синтез CAPI и личного интервью, который сочетает преимущества автоматизированного и традиционного подходов без многих их недостатков.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695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Организации-Оператора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Исследование деятельности организаций культуры и их электронных представительств  осуществляется организацией-оператором – ООО «АС» в рамках государственного контракта № 6 от 14.06.2017 г. </a:t>
            </a:r>
          </a:p>
          <a:p>
            <a:r>
              <a:rPr lang="ru-RU" dirty="0"/>
              <a:t>Выполнение работы проходит в строгом соответствии с Техническим заданием к Государственному контракту, при этом методология и инструментарий исследования согласовываются с представителями Государственного заказчика. </a:t>
            </a:r>
          </a:p>
          <a:p>
            <a:r>
              <a:rPr lang="ru-RU" dirty="0"/>
              <a:t>Сроки проведения исследования:  аудит сайтов - с 26 июня 2017 г. по 30.08.2017 г., опрос респондентов -   с 01.07.2017 г. по 10.09.2017 г.</a:t>
            </a:r>
          </a:p>
          <a:p>
            <a:r>
              <a:rPr lang="ru-RU" dirty="0"/>
              <a:t>Оценку качества работы учреждений сферы культуры по данному проекту  выполняет организация-оператор - ООО «АС». Компания  работает на рынке социологических услуг с 2010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7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Основания для проведения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Независимая оценка качества осуществляется с учетом следующих документов:</a:t>
            </a:r>
          </a:p>
          <a:p>
            <a:pPr lvl="1"/>
            <a:r>
              <a:rPr lang="ru-RU" dirty="0" smtClean="0"/>
              <a:t>Закон </a:t>
            </a:r>
            <a:r>
              <a:rPr lang="ru-RU" dirty="0"/>
              <a:t>Российской Федерации от 9 октября 1992 г. N3612-1 "Основы законодательства Российской Федерации о культуре";</a:t>
            </a:r>
          </a:p>
          <a:p>
            <a:pPr lvl="1"/>
            <a:r>
              <a:rPr lang="ru-RU" dirty="0" smtClean="0"/>
              <a:t>Указ </a:t>
            </a:r>
            <a:r>
              <a:rPr lang="ru-RU" dirty="0"/>
              <a:t>Президента Российской Федерации от 07.05.2012 № 597 «О мероприятиях по реализации государственной социальной политики»; </a:t>
            </a:r>
          </a:p>
          <a:p>
            <a:pPr lvl="1"/>
            <a:r>
              <a:rPr lang="ru-RU" dirty="0" smtClean="0"/>
              <a:t>Федеральный </a:t>
            </a:r>
            <a:r>
              <a:rPr lang="ru-RU" dirty="0"/>
              <a:t>закон от 21.07.2014 № 256-ФЗ «О внесении изменений в отдельные законодательные акты Российской Федерации по проведению независимой оценки качества оказания услуг организациями в сфере культуры, социального обслуживания, охраны здоровья и образования»; </a:t>
            </a:r>
          </a:p>
          <a:p>
            <a:pPr lvl="1"/>
            <a:r>
              <a:rPr lang="ru-RU" dirty="0" smtClean="0"/>
              <a:t>Приказ </a:t>
            </a:r>
            <a:r>
              <a:rPr lang="ru-RU" dirty="0"/>
              <a:t>Министерства культуры Российской Федерации от 07.03.2017 года № 261 «Об утверждении Методических рекомендаций по проведению независимой оценки качества оказания услуг организациями культуры (далее – Методические рекомендации);</a:t>
            </a:r>
          </a:p>
          <a:p>
            <a:pPr lvl="1"/>
            <a:r>
              <a:rPr lang="ru-RU" dirty="0" smtClean="0"/>
              <a:t>Приказ </a:t>
            </a:r>
            <a:r>
              <a:rPr lang="ru-RU" dirty="0"/>
              <a:t>Министерства культуры Российской Федерации от 22.11.2016 № 2542 «Об утверждении показателей, характеризующих общие критерии оценки качества оказания услуг организациями культуры» (далее - приказ Минкультуры РФ от 22.11.2016 года № 2542); </a:t>
            </a:r>
          </a:p>
          <a:p>
            <a:pPr lvl="1"/>
            <a:r>
              <a:rPr lang="ru-RU" dirty="0" smtClean="0"/>
              <a:t>Приказ </a:t>
            </a:r>
            <a:r>
              <a:rPr lang="ru-RU" dirty="0"/>
              <a:t>Министерства культуры Российской Федерации от 20.02.2015 № 277 «Об утверждении требований к содержанию и форме предоставления информации о деятельности организаций культуры, размещенной на официальных сайтах уполномоченного федерального органа исполнительной власти, органов государственной власти субъектов Российской Федерации, органов местного самоуправления и организаций культуры в сети «Интернет» (зарегистрирован Минюстом России 08.05.2015 регистрационный № 37187).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Социально-демографический потрет респондентов. Пол и возраст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149100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02407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565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Социально-демографический потрет респондентов. Образование и социальный статус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170838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546717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3506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респондентов с ОВЗ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66168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39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«Агаповская централизованная библиотечная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173225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10413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124,7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39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«Агаповская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556297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280380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153,8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«Гумбейская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256752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274713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136,6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97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«Буранная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787070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571233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143,2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«Централизованная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607919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825228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134,2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6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«Магнитная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283353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313167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146,8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31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«Наровчатская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282469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799748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125,3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проведения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Организация </a:t>
            </a:r>
            <a:r>
              <a:rPr lang="ru-RU" dirty="0"/>
              <a:t>и проведение независимой оценки качества оказания услуг организациями культуры, расположенными на территории  Челябинской  области.</a:t>
            </a:r>
          </a:p>
          <a:p>
            <a:r>
              <a:rPr lang="ru-RU" dirty="0" smtClean="0"/>
              <a:t>Изучение  </a:t>
            </a:r>
            <a:r>
              <a:rPr lang="ru-RU" dirty="0"/>
              <a:t>мнения граждан-получателей услуг в сфере культуры об уровне оказания услуг на основе общедоступных данных; получение информации по показателям, характеризующим общие критерии оценки качества деятельности организаций, оказывающих услуги в сфере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19630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«Первомайская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712284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203191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140,7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767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«Приморская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0089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212009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120,2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754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«Светлогорская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062170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572483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126,8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215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«Черниговская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727805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027713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136,4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99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«Янгельский центральный дом культуры»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707379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893233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117,5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9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«Культурно-спортивный комплекс «Надежда»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629469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131804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136,5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864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 учреждение культуры «Культурно – спортивный центр «Прометей» 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113864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591119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137,6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159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«Верхнеуральский городской Дом культуры»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320363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501338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94,4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066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«Спасский спортивно-досуговый центр»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24930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126848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149,5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193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«Культурно-спортивный комплекс «Поиск»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512012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897068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91,6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9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соответствии с настоящим Техническим заданием Организация-оператор проводит работы   по сбору, обобщению и анализу информации:</a:t>
            </a:r>
          </a:p>
          <a:p>
            <a:r>
              <a:rPr lang="ru-RU" dirty="0"/>
              <a:t>  - определение уровня удовлетворенности населения качеством услуг, предоставляемых организациями, входящими в список исследуемых и условиями предоставления данных услуг. Оценка открытости и доступности информации об организации культуры; комфортности условий предоставления услуг и доступности их получения; времени ожидания предоставления услуги; доброжелательности, вежливости, компетентности работников учреждения; удовлетворенности качеством оказания услуг;</a:t>
            </a:r>
          </a:p>
          <a:p>
            <a:r>
              <a:rPr lang="ru-RU" dirty="0"/>
              <a:t>- определение предложений по формированию механизма влияния на повышение качества и доступности для населения услуг, предоставляемых организациями культуры Челябинской области, входящих в список исследуемых;</a:t>
            </a:r>
          </a:p>
          <a:p>
            <a:r>
              <a:rPr lang="ru-RU" dirty="0"/>
              <a:t>- предоставление Государственному Заказчику результатов проведения независимой оценки качества оказания услуг организациями культуры Челябинской области, входящими в список исследуемых и предложения по улучшению качества их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4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«Кирсинский досуговый центр» 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988009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86514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112,9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214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«Верхнеуральский районный краеведческий музей»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46436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006428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387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Успех»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325344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225503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116,6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925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Культурно-развлекательный центр «Спектр»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091469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037889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136,3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095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Петропавловский «Культурно-досуговый центр»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694954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527812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132,2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91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Культурно-досуговое объединение «Меридиан»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509686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821839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137,8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76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«Верхнеуральская центральная городская библиотека»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524049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65579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122,3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26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Верхнеуфалейского городского оркруга "Историко-краеведческий музей"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9430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622192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138,5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800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Верхнеуфалейского городского округа "Центр искусств"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923591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22458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817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«Библиотека Бектышского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430599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662142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122,4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8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Организации, оказывающие услуги в сфере культуры, расположенные  на территории Челябинской области. Оценке подлежит 141 </a:t>
            </a:r>
            <a:r>
              <a:rPr lang="ru-RU" dirty="0" smtClean="0"/>
              <a:t>организация. </a:t>
            </a:r>
            <a:endParaRPr lang="ru-RU" dirty="0"/>
          </a:p>
          <a:p>
            <a:r>
              <a:rPr lang="ru-RU" dirty="0"/>
              <a:t>Целевые группы: население Челябинской области в его разновозрастной структуре, различных групп здоровья, в </a:t>
            </a:r>
            <a:r>
              <a:rPr lang="ru-RU" dirty="0" err="1"/>
              <a:t>т.ч</a:t>
            </a:r>
            <a:r>
              <a:rPr lang="ru-RU" dirty="0"/>
              <a:t>. инвалиды и лица с ограниченными возможностями здоровья, работники государственных и муниципальных организаций (учреждений), представители общественных организаций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1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«Централизованная библиотечная система Белоусовского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087191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167666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685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«Библиотека Новобатуринского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544205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332241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648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«Библиотечная система Пискловского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119139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680800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118,8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706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«Централизованная библиотечная система  Селезянского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307534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907290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123,9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013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«Централизованная клубная система Белоусовского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794676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389522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96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«Централизованная библиотечно-клубная система Лебедевского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948542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379688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109,5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153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«Дом культуры Новобатуринского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835525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825259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245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«Централизованная библиотечно-клубная система Печенкинского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015738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408443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123,4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19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«Централизованная клубная система Пискловского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958600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531681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108,6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94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«Централизованная клубная система Селезянского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267199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67215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5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Структура организаций культуры, принявших участие в независимой оценке качества 2017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5288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8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"Централизованная библиотечная система" Юрюзанского городского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74680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680297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128,8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464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Досуговый центр «Октябрь» Катав – Ивановского городского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768153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566068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140,6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5245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казённое учреждение «Культура» Юрюзанского городского поселения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529320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108298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134,4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75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«Централизованная клубная система Уральского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213577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595193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120,1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79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«Централизованная клубная система Зингейского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793319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118411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107,6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0506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«Централизованная клубная система Богдановского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59075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022930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142,5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89%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335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«Централизованная клубная система Обручевского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296884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701158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112,5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589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«Централизованная клубная система Карабулакского сельского поселения»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873475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024353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905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«Новоершовский поселенческий клуб»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784484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803195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38%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89,2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9520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«Новопокровский поселенческий клуб»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681197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412956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120,1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25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исследуемых показателей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156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«Кацбахский поселенческий клуб»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346394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651510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134,2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860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"Централизованная библиотечная система"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748061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556960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133,5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063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культуры им. С.М. Кирова"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744195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936640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146,8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796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культуры им. П.П. Бажова"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328951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493134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141,4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0303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культуры им. Ильича»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216092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660783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129,5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520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культуры им. 30 лет Влксм"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405778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698039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841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культуры им. Маяковского"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380984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032228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124,9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9416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"Дом культуры им. Петрякова"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290990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579855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497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"Краеведческий музей" Копейского городского округа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520921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8314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140,7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731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 "Алабугский Дом культуры"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409032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4589462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32%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135,2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35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8075240" cy="3672408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/>
              <a:t>Открытость </a:t>
            </a:r>
            <a:r>
              <a:rPr lang="ru-RU" sz="2000" b="1" dirty="0"/>
              <a:t>и доступность информации об организации культуры (0 - 30 </a:t>
            </a:r>
            <a:r>
              <a:rPr lang="ru-RU" sz="2000" b="1" dirty="0" smtClean="0"/>
              <a:t>баллов)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1.1. </a:t>
            </a:r>
            <a:r>
              <a:rPr lang="ru-RU" sz="2000" dirty="0"/>
              <a:t>Наличие общей информации об организации культуры на официальном сайте организации </a:t>
            </a:r>
            <a:r>
              <a:rPr lang="ru-RU" sz="2000" dirty="0" smtClean="0"/>
              <a:t> (0 – 10 баллов)</a:t>
            </a:r>
          </a:p>
          <a:p>
            <a:pPr algn="just"/>
            <a:r>
              <a:rPr lang="ru-RU" sz="2000" dirty="0" smtClean="0"/>
              <a:t>1.2. </a:t>
            </a:r>
            <a:r>
              <a:rPr lang="ru-RU" sz="2000" dirty="0"/>
              <a:t>Наличие информации о деятельности организации культуры на официальном сайте организации культуры в сети "Интернет" </a:t>
            </a:r>
            <a:r>
              <a:rPr lang="ru-RU" sz="2000" dirty="0" smtClean="0"/>
              <a:t> (0-10 баллов)</a:t>
            </a:r>
          </a:p>
          <a:p>
            <a:pPr algn="just"/>
            <a:r>
              <a:rPr lang="ru-RU" sz="2000" dirty="0" smtClean="0"/>
              <a:t>1.3. </a:t>
            </a:r>
            <a:r>
              <a:rPr lang="ru-RU" sz="2000" dirty="0"/>
              <a:t>Доступность и актуальность информации о деятельности организации культуры, размещенной на территории </a:t>
            </a:r>
            <a:r>
              <a:rPr lang="ru-RU" sz="2000" dirty="0" smtClean="0"/>
              <a:t>организации (0-10 баллов)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9172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"Баландинская сельская централизованная клубная система"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962796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808886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84,1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0304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"Шумовская сельская централизованная клубная система"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664658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445845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115,4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859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"Русско-Теченский Сельский Дом Культуры"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714514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452018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31%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112,5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4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"Октябрьская сельская централизованная библиотечная система"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212353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5776098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104,2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0307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Теренкульский сельский дом культуры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404028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02766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8450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Сугоякский Дом Культуры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385449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917724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32%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118,2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364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"Луговская сельская централизованная клубная система"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58378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649973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86,2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125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"Бродокалмакский сельский Дом культуры"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573236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6879790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116,8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10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"Дубровский Дом культуры"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200520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5049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22%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46%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85,6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434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«Кыштымский историко-революционный  музей»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41462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74252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32%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123,5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48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692696"/>
            <a:ext cx="7560840" cy="5433467"/>
          </a:xfrm>
        </p:spPr>
        <p:txBody>
          <a:bodyPr/>
          <a:lstStyle/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2. Комфортность условий предоставления услуг и доступность их получения (0 - 50 баллов)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2.1. Комфортность условий пребывания в организации культуры (0-10 баллов)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2.2. Наличие дополнительных услуг и доступность их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получения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(0-10 баллов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2.3.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Удобство пользования электронными сервисами, предоставляемыми организацией культуры (в том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числе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помощью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мобильных устройств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) (0-10 баллов)</a:t>
            </a:r>
          </a:p>
          <a:p>
            <a:pPr algn="just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2.4.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Удобство графика работы организации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культуры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(0-10 баллов)</a:t>
            </a:r>
            <a:endParaRPr lang="ru-RU" sz="1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2.5.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Доступность услуг для лиц с ограниченными возможностями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здоровья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(0-10 баллов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Время ожидания предоставления услуги (0 - 20 баллов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3.1.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Соблюдение режима работы организацией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культуры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(0-10 баллов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3.2.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Соблюдение установленных (заявленных) сроков предоставления услуг организацией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культуры (0-10 баллов)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культуры Дом культуры «Луч» им.Гаджиева Г.А.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780506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106478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134,7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662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«Арсинская Централизованная клубная система»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882265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006744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144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7848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«Балканская Централизованная клубная система»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95535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8553055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122,5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2514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«Северная Централизованная клубная система»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607888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4149654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116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660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«Гумбейская Централизованная клубная система»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14779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921398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52%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4612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«Парижская Централизованная клубная система»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0187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970101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135,1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5582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«Кассельская Централизованная клубная система» 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18815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8225549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86%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63%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728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учреждение культуры Дом культуры «Октябрь» п. Южный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445781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5340923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77%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98%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100%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135,4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21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Озерского городского округа «Культурно-досуговый центр»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270804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3315716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89%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81%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131,6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82%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5715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учреждение Озерского городского округа «Городской музей»</a:t>
            </a:r>
            <a:endParaRPr lang="ru-RU" sz="2400" b="1" dirty="0">
              <a:solidFill>
                <a:srgbClr val="162509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607352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2379137"/>
              </p:ext>
            </p:extLst>
          </p:nvPr>
        </p:nvGraphicFramePr>
        <p:xfrm>
          <a:off x="4648200" y="1600200"/>
          <a:ext cx="40386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40"/>
                <a:gridCol w="648072"/>
                <a:gridCol w="720080"/>
                <a:gridCol w="58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 балл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Открытость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30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72%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Комфортность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50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Время ожидания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Доброжелательность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20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94%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Удовлетворенность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+mj-lt"/>
                        </a:rPr>
                        <a:t>40</a:t>
                      </a:r>
                      <a:endParaRPr lang="ru-RU" sz="16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effectLst/>
                          <a:latin typeface="Calibri"/>
                        </a:rPr>
                        <a:t>85%</a:t>
                      </a:r>
                      <a:endParaRPr lang="ru-RU" sz="18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135,5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160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5497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боч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Бабочка</Template>
  <TotalTime>1289</TotalTime>
  <Words>7959</Words>
  <Application>Microsoft Office PowerPoint</Application>
  <PresentationFormat>Экран (4:3)</PresentationFormat>
  <Paragraphs>4219</Paragraphs>
  <Slides>164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164</vt:i4>
      </vt:variant>
    </vt:vector>
  </HeadingPairs>
  <TitlesOfParts>
    <vt:vector size="165" baseType="lpstr">
      <vt:lpstr>Бабочка</vt:lpstr>
      <vt:lpstr>РЕЗУЛЬТАТЫ  НЕЗАВИСИМОЙ ОЦЕНКИ КАЧЕСТВА ОКАЗАНИЯ УСЛУГ   ОРГАНИЗАЦИЯМИ КУЛЬТУРЫ, РАСПОЛОЖЕННЫМИ  НА ТЕРРИТОРИИ  ЧЕЛЯБИНСКОЙ ОБЛАСТИ</vt:lpstr>
      <vt:lpstr>Основания для проведения исследования</vt:lpstr>
      <vt:lpstr>Цель проведения исследования</vt:lpstr>
      <vt:lpstr>Задачи исследования</vt:lpstr>
      <vt:lpstr>Объект исследования</vt:lpstr>
      <vt:lpstr>Структура организаций культуры, принявших участие в независимой оценке качества 2017 </vt:lpstr>
      <vt:lpstr>Перечень исследуемых показателей</vt:lpstr>
      <vt:lpstr>Презентация PowerPoint</vt:lpstr>
      <vt:lpstr>Презентация PowerPoint</vt:lpstr>
      <vt:lpstr>Презентация PowerPoint</vt:lpstr>
      <vt:lpstr>Методика расчёта показателей</vt:lpstr>
      <vt:lpstr>Рекомендуемый подход к интерпретации итоговых интегральных показателей качества</vt:lpstr>
      <vt:lpstr>Инструментарий исследования</vt:lpstr>
      <vt:lpstr>Преимущества комплексного подхода к сбору данных</vt:lpstr>
      <vt:lpstr>Преимущества комплексного подхода к сбору данных (продолжение)</vt:lpstr>
      <vt:lpstr>Требования к выборке</vt:lpstr>
      <vt:lpstr>Использование платформы Simple Forms</vt:lpstr>
      <vt:lpstr>Представление Организации-Оператора</vt:lpstr>
      <vt:lpstr>Результаты исследования</vt:lpstr>
      <vt:lpstr>Социально-демографический потрет респондентов. Пол и возраст</vt:lpstr>
      <vt:lpstr>Социально-демографический потрет респондентов. Образование и социальный статус</vt:lpstr>
      <vt:lpstr>Доля респондентов с ОВЗ</vt:lpstr>
      <vt:lpstr>Муниципальное учреждение культуры «Агаповская централизованная библиотечная система»</vt:lpstr>
      <vt:lpstr>Муниципальное учреждение культуры «Агаповская централизованная клубная система»</vt:lpstr>
      <vt:lpstr>Муниципальное учреждение культуры «Гумбейская централизованная клубная система»</vt:lpstr>
      <vt:lpstr>Муниципальное учреждение культуры «Буранная централизованная клубная система»</vt:lpstr>
      <vt:lpstr>Муниципальное учреждение «Централизованная клубная система»</vt:lpstr>
      <vt:lpstr>Муниципальное учреждение культуры «Магнитная централизованная клубная система»</vt:lpstr>
      <vt:lpstr>Муниципальное учреждение культуры «Наровчатская централизованная клубная система»</vt:lpstr>
      <vt:lpstr>Муниципальное учреждение культуры «Первомайская централизованная клубная система»</vt:lpstr>
      <vt:lpstr>Муниципальное учреждение культуры «Приморская централизованная клубная система»</vt:lpstr>
      <vt:lpstr>Муниципальное учреждение культуры «Светлогорская централизованная клубная система»</vt:lpstr>
      <vt:lpstr>Муниципальное учреждение культуры «Черниговская централизованная клубная система»</vt:lpstr>
      <vt:lpstr>Муниципальное учреждение культуры «Янгельский центральный дом культуры»</vt:lpstr>
      <vt:lpstr>Муниципальное учреждение «Культурно-спортивный комплекс «Надежда» </vt:lpstr>
      <vt:lpstr>Муниципальное  учреждение культуры «Культурно – спортивный центр «Прометей» </vt:lpstr>
      <vt:lpstr>Муниципальное казенное учреждение культуры «Верхнеуральский городской Дом культуры» </vt:lpstr>
      <vt:lpstr>Муниципальное учреждение культуры «Спасский спортивно-досуговый центр» </vt:lpstr>
      <vt:lpstr>Муниципальное учреждение «Культурно-спортивный комплекс «Поиск» </vt:lpstr>
      <vt:lpstr>Муниципальное учреждение культуры «Кирсинский досуговый центр» </vt:lpstr>
      <vt:lpstr>Муниципальное учреждение «Верхнеуральский районный краеведческий музей»</vt:lpstr>
      <vt:lpstr>Муниципальное учреждение культуры Успех» </vt:lpstr>
      <vt:lpstr>Муниципальное учреждение культуры Культурно-развлекательный центр «Спектр» </vt:lpstr>
      <vt:lpstr>Муниципальное учреждение Петропавловский «Культурно-досуговый центр»</vt:lpstr>
      <vt:lpstr>Муниципальное учреждение Культурно-досуговое объединение «Меридиан»</vt:lpstr>
      <vt:lpstr>Муниципальное казенное учреждение культуры «Верхнеуральская центральная городская библиотека»</vt:lpstr>
      <vt:lpstr>Муниципальное бюджетное учреждение культуры Верхнеуфалейского городского оркруга "Историко-краеведческий музей"</vt:lpstr>
      <vt:lpstr>Муниципальное бюджетное учреждение культуры Верхнеуфалейского городского округа "Центр искусств"</vt:lpstr>
      <vt:lpstr>Муниципальное казенное учреждение «Библиотека Бектышского сельского поселения»</vt:lpstr>
      <vt:lpstr>Муниципальное казенное учреждение культуры «Централизованная библиотечная система Белоусовского сельского поселения»</vt:lpstr>
      <vt:lpstr>Муниципальное казенное учреждение культуры «Библиотека Новобатуринского сельского поселения»</vt:lpstr>
      <vt:lpstr>Муниципальное казенное учреждение культуры «Библиотечная система Пискловского сельского поселения»</vt:lpstr>
      <vt:lpstr>Муниципальное казенное учреждение культуры «Централизованная библиотечная система  Селезянского сельского поселения»</vt:lpstr>
      <vt:lpstr>Муниципальное бюджетное учреждение культуры «Централизованная клубная система Белоусовского сельского поселения»</vt:lpstr>
      <vt:lpstr>Муниципальное бюджетное учреждение культуры «Централизованная библиотечно-клубная система Лебедевского сельского поселения»</vt:lpstr>
      <vt:lpstr>Муниципальное бюджетное учреждение культуры «Дом культуры Новобатуринского сельского поселения»</vt:lpstr>
      <vt:lpstr>Муниципальное бюджетное учреждение культуры «Централизованная библиотечно-клубная система Печенкинского сельского поселения»</vt:lpstr>
      <vt:lpstr>Муниципальное бюджетное учреждение культуры «Централизованная клубная система Пискловского сельского поселения»</vt:lpstr>
      <vt:lpstr>Муниципальное бюджетное учреждение культуры «Централизованная клубная система Селезянского сельского поселения»</vt:lpstr>
      <vt:lpstr>Муниципальное казенное учреждение культуры "Централизованная библиотечная система" Юрюзанского городского поселения</vt:lpstr>
      <vt:lpstr>Досуговый центр «Октябрь» Катав – Ивановского городского поселения</vt:lpstr>
      <vt:lpstr>Муниципальное казённое учреждение «Культура» Юрюзанского городского поселения</vt:lpstr>
      <vt:lpstr>Муниципальное учреждение культуры «Централизованная клубная система Уральского сельского поселения»</vt:lpstr>
      <vt:lpstr>Муниципальное учреждение культуры «Централизованная клубная система Зингейского сельского поселения»</vt:lpstr>
      <vt:lpstr>Муниципальное учреждение культуры «Централизованная клубная система Богдановского сельского поселения»</vt:lpstr>
      <vt:lpstr>Муниципальное учреждение культуры «Централизованная клубная система Обручевского сельского поселения»</vt:lpstr>
      <vt:lpstr>Муниципальное учреждение культуры «Централизованная клубная система Карабулакского сельского поселения»</vt:lpstr>
      <vt:lpstr>Муниципальное учреждение культуры «Новоершовский поселенческий клуб»</vt:lpstr>
      <vt:lpstr>Муниципальное учреждение культуры «Новопокровский поселенческий клуб»</vt:lpstr>
      <vt:lpstr>Муниципальное учреждение культуры «Кацбахский поселенческий клуб»</vt:lpstr>
      <vt:lpstr>Муниципальное учреждение "Централизованная библиотечная система" Копейского городского округа</vt:lpstr>
      <vt:lpstr>Муниципальное учреждение "Дом культуры им. С.М. Кирова" Копейского городского округа</vt:lpstr>
      <vt:lpstr>Муниципальное учреждение "Дом культуры им. П.П. Бажова" Копейского городского округа</vt:lpstr>
      <vt:lpstr>Муниципальное учреждение "Дом культуры им. Ильича» Копейского городского округа</vt:lpstr>
      <vt:lpstr>Муниципальное учреждение "Дом культуры им. 30 лет Влксм" Копейского городского округа</vt:lpstr>
      <vt:lpstr>Муниципальное учреждение "Дом культуры им. Маяковского" Копейского городского округа</vt:lpstr>
      <vt:lpstr>Муниципальное учреждение "Дом культуры им. Петрякова" Копейского городского округа</vt:lpstr>
      <vt:lpstr>Муниципальное учреждение "Краеведческий музей" Копейского городского округа</vt:lpstr>
      <vt:lpstr>Муниципальное казенное учреждение  "Алабугский Дом культуры"</vt:lpstr>
      <vt:lpstr>Муниципальное учреждение "Баландинская сельская централизованная клубная система"</vt:lpstr>
      <vt:lpstr>Муниципальное учреждение "Шумовская сельская централизованная клубная система"</vt:lpstr>
      <vt:lpstr>Муниципальное казенное учреждение "Русско-Теченский Сельский Дом Культуры"</vt:lpstr>
      <vt:lpstr>Муниципальное казенное учреждение "Октябрьская сельская централизованная библиотечная система"</vt:lpstr>
      <vt:lpstr>Муниципальное казенное учреждение Теренкульский сельский дом культуры</vt:lpstr>
      <vt:lpstr>Муниципальное казенное учреждение Сугоякский Дом Культуры</vt:lpstr>
      <vt:lpstr>Муниципальное казенное учреждение "Луговская сельская централизованная клубная система"</vt:lpstr>
      <vt:lpstr>Муниципальное казенное учреждение "Бродокалмакский сельский Дом культуры"</vt:lpstr>
      <vt:lpstr>Муниципальное казенное учреждение "Дубровский Дом культуры"</vt:lpstr>
      <vt:lpstr>Муниципальное учреждение «Кыштымский историко-революционный  музей»</vt:lpstr>
      <vt:lpstr>Муниципальное бюджетное учреждение культуры Дом культуры «Луч» им.Гаджиева Г.А.</vt:lpstr>
      <vt:lpstr>Муниципальное казенное учреждение культуры «Арсинская Централизованная клубная система» </vt:lpstr>
      <vt:lpstr>Муниципальное казенное учреждение культуры «Балканская Централизованная клубная система» </vt:lpstr>
      <vt:lpstr>Муниципальное казенное учреждение культуры «Северная Централизованная клубная система» </vt:lpstr>
      <vt:lpstr>Муниципальное казенное учреждение культуры «Гумбейская Централизованная клубная система» </vt:lpstr>
      <vt:lpstr>Муниципальное казенное учреждение культуры «Парижская Централизованная клубная система»</vt:lpstr>
      <vt:lpstr>Муниципальное учреждение культуры «Кассельская Централизованная клубная система» </vt:lpstr>
      <vt:lpstr>Муниципальное казенное учреждение культуры Дом культуры «Октябрь» п. Южный</vt:lpstr>
      <vt:lpstr>Муниципальное бюджетное учреждение Озерского городского округа «Культурно-досуговый центр»</vt:lpstr>
      <vt:lpstr>Муниципальное бюджетное учреждение Озерского городского округа «Городской музей»</vt:lpstr>
      <vt:lpstr>Муниципальное бюджетное учреждение Озерского городского округа театр кукол «Золотой петушок»</vt:lpstr>
      <vt:lpstr>Муниципальное унитарное предприятие Озерского городского округа «Экран»</vt:lpstr>
      <vt:lpstr>Муниципальное казенное учреждение "Централизованная библиотечная система Октябрьского муниципального района"</vt:lpstr>
      <vt:lpstr>Муниципальное казенное учреждение культуры «Районный дом культуры» Октябрьского муниципального района </vt:lpstr>
      <vt:lpstr>Муниципальное казенное учреждение культуры «Октябрьская централизованная клубная система»</vt:lpstr>
      <vt:lpstr>Муниципальное казенное учреждения культуры «Каракульская централизованная клубная система» </vt:lpstr>
      <vt:lpstr>Муниципальное казенное учреждение культуры «Межпоселенческая библиотека» Уйского муниципального района</vt:lpstr>
      <vt:lpstr>Муниципальное казённое учреждение культуры «Межпоселенческий дом культуры Уйского муниципального района Челябинской области»</vt:lpstr>
      <vt:lpstr>Муниципальное казённое учреждение культуры «Уйский краеведческий музей» Уйского муниципального района Челябинской области</vt:lpstr>
      <vt:lpstr>Муниципальное казенное учреждение культуры "Централизованная библиотечная система" города Челябинска</vt:lpstr>
      <vt:lpstr>Муниципальное казенное учреждение культуры "Централизованная система детских библиотек" города Челябинска</vt:lpstr>
      <vt:lpstr>Муниципальное бюджетное учреждение  культуры Дом культуры "Сосновка" </vt:lpstr>
      <vt:lpstr>Муниципальное бюджетное учреждение  культуры Досуговый центр "Импульс" </vt:lpstr>
      <vt:lpstr>Муниципальное бюджетное учреждение  культуры Клуб "Новосел" </vt:lpstr>
      <vt:lpstr>Муниципальное бюджетное учреждение  культуры  "Бригантина" </vt:lpstr>
      <vt:lpstr>Муниципальное бюджетное учреждение культуры "Челябинский театр современного танца города Челябинска"</vt:lpstr>
      <vt:lpstr>Муниципальное бюджетное учреждение  культуры "Центр культурно-информационной деятельности" </vt:lpstr>
      <vt:lpstr>Муниципальное автономное учреждение культуры «Кино-театральное объединение «Кировец»</vt:lpstr>
      <vt:lpstr>Муниципальное казенное учреждение культуры «Калиновская централизованная клубная система»</vt:lpstr>
      <vt:lpstr>Муниципальное казенное учреждение культуры «Новомирская централизованная клубная система»</vt:lpstr>
      <vt:lpstr>Муниципальное казенное учреждение культуры «Новоукраинская централизованная клубная система»</vt:lpstr>
      <vt:lpstr>Муниципальное казенное учреждение культуры «Редутовский дом культуры»</vt:lpstr>
      <vt:lpstr>Муниципальное казенное учреждение культуры «Светловская централизованная клубная система»</vt:lpstr>
      <vt:lpstr>Муниципальное казенное учреждение культуры «Тарасовская централизованная клубная система»</vt:lpstr>
      <vt:lpstr>Муниципальное казенное учреждение культуры «Цвиллингская централизованная клубная система»</vt:lpstr>
      <vt:lpstr>Муниципальное учреждение культуры "Огневская централизованная клубная система"</vt:lpstr>
      <vt:lpstr>Муниципальное учреждение культуры "Маукский Дом культуры"</vt:lpstr>
      <vt:lpstr>Муниципальное учреждение культуры "Центр досуга с.Багаряк"</vt:lpstr>
      <vt:lpstr>Муниципальное учреждение культуры "Шабуровская централизованная клубная система"</vt:lpstr>
      <vt:lpstr>Муниципальное учреждение "Клеопинский сельский клуб"</vt:lpstr>
      <vt:lpstr>Муниципальное учреждение "Дом культуры  п.Воздвиженка"</vt:lpstr>
      <vt:lpstr>Муниципальное учреждение "Дом  культуры села Булзи"</vt:lpstr>
      <vt:lpstr>Муниципальное учреждение «Кинотеатр  «Россия» </vt:lpstr>
      <vt:lpstr>Межпоселенческое муниципальное казенное учреждение культуры Централизованная библиотечная система Брединского муниципального района Челябинской области</vt:lpstr>
      <vt:lpstr>Муниципальное казенное учреждение культуры Атамановская централизованная клубная система Брединского муниципального района Челябинской области</vt:lpstr>
      <vt:lpstr>Муниципальное казенное учреждение культуры Калининская централизованная клубная система Брединского муниципального района Челябинской области</vt:lpstr>
      <vt:lpstr>Муниципальное казенное учреждение культуры Княженская централизованная клубная система Брединского муниципального района Челябинской области</vt:lpstr>
      <vt:lpstr>Муниципальное казенное учреждение культуры Комсомольская централизованная клубная система Брединского муниципального района Челябинской области</vt:lpstr>
      <vt:lpstr>Муниципальное казенное учреждение культуры Наследницкая централизованная клубная система Брединского муниципального района Челябинской области</vt:lpstr>
      <vt:lpstr>Муниципальное казенное учреждение культуры Павловская централизованная клубная система Брединского муниципального района Челябинской области</vt:lpstr>
      <vt:lpstr>Муниципальное казенное учреждение «Парк культуры и отдыха» Пластовского городского поселения </vt:lpstr>
      <vt:lpstr>Муниципальное казенное  учреждение  культуры «Бобровская централизованная  библиотечная  система»</vt:lpstr>
      <vt:lpstr>Муниципальное казенное учреждение "Культура" Белозерского сельского поселения</vt:lpstr>
      <vt:lpstr>Муниципальное бюджетное учреждение культуры «Бобровская централизованная клубная  система»</vt:lpstr>
      <vt:lpstr>Муниципальное казенное учреждение "Культура" Дробышевского сельского поселения</vt:lpstr>
      <vt:lpstr>Муниципальное казенное учреждение "Культура" Карсинского сельского поселения</vt:lpstr>
      <vt:lpstr>Муниципальное казенное учреждение "Культурно досуговый центр" Клястицкого сельского поселения</vt:lpstr>
      <vt:lpstr>Муниципальное казенное учреждение "Культура" администрации «Сельское поселение Новомирское»</vt:lpstr>
      <vt:lpstr>Муниципальное казенное учреждение "Культура" Родниковского сельского поселения</vt:lpstr>
      <vt:lpstr>Муниципальное казенное учреждение "Культура" Яснополянского  сельского поселения</vt:lpstr>
      <vt:lpstr>Муниципальное казенное учреждение "Культура" Ключёвского  сельского поселения</vt:lpstr>
      <vt:lpstr>Муниципальное казенное учреждение Кособродского сельского поселения Троицкого муниципального района Челябинской области "КОМПЛЕКСНЫЙ КУЛЬТУРНО-ДОСУГОВЫЙ ЦЕНТР КОСОБРОДСКОГО СЕЛЬСКОГО ПОСЕЛЕНИЯ"</vt:lpstr>
      <vt:lpstr>Муниципальное казенное учреждение "Культурно - досуговый центр" Троицко-совхозного сельского поселения</vt:lpstr>
      <vt:lpstr>Муниципальное казенное учреждение "Нижнесанарский центр культурного развития" </vt:lpstr>
      <vt:lpstr>Муниципальное казенное учреждение "Культура" Шантаринского сельского поселения</vt:lpstr>
      <vt:lpstr>областное государственное бюджетное учреждение культуры «Челябинский государственный музей изобразительных искусств»</vt:lpstr>
      <vt:lpstr>областное государственное бюджетное учреждение культуры «Государственный исторический музей Южного Урала»</vt:lpstr>
      <vt:lpstr>областное государственное бюджетное учреждение культуры «Челябинский государственный центр народного творчества»</vt:lpstr>
      <vt:lpstr>областное государственное бюджетное учреждение культуры «Государственный научно-производственный центр по охране культурного наследия Челябинской области»</vt:lpstr>
      <vt:lpstr>областное государственное бюджетное учреждение культуры по прокату кинофильмов «Челябинский областной киноцентр имени С.А. Герасимова»</vt:lpstr>
      <vt:lpstr>областное государственное бюджетное учреждение культуры «Дом дружбы народов Челябинской области»</vt:lpstr>
      <vt:lpstr>областное государственное бюджетное учреждение культуры «Челябинский государственный историко-культурный заповедник «Аркаим»</vt:lpstr>
      <vt:lpstr>Муниципальное бюджетное учреждение "Городской краеведческий музей" Миасского городского округа</vt:lpstr>
      <vt:lpstr>Муниципальное казенное учреждение "Централизованная библиотечная система"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Межнациональные и межконфессиональные отношения в Тульской области</dc:title>
  <dc:creator>Бука</dc:creator>
  <cp:lastModifiedBy>Абрамов Дмитрий Александрович</cp:lastModifiedBy>
  <cp:revision>102</cp:revision>
  <dcterms:created xsi:type="dcterms:W3CDTF">2015-12-13T12:28:35Z</dcterms:created>
  <dcterms:modified xsi:type="dcterms:W3CDTF">2017-11-30T06:16:45Z</dcterms:modified>
</cp:coreProperties>
</file>